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5" r:id="rId5"/>
    <p:sldId id="261" r:id="rId6"/>
    <p:sldId id="268" r:id="rId7"/>
    <p:sldId id="263" r:id="rId8"/>
    <p:sldId id="264" r:id="rId9"/>
    <p:sldId id="260" r:id="rId10"/>
    <p:sldId id="266" r:id="rId11"/>
    <p:sldId id="267" r:id="rId1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3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71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C58D-3566-4C7D-AC69-498EAE87FFF8}" type="datetimeFigureOut">
              <a:rPr lang="de-DE" smtClean="0"/>
              <a:t>14.07.23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990D2-2F6A-43BA-B3E2-06CAA72B35F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1243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C58D-3566-4C7D-AC69-498EAE87FFF8}" type="datetimeFigureOut">
              <a:rPr lang="de-DE" smtClean="0"/>
              <a:t>14.07.23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990D2-2F6A-43BA-B3E2-06CAA72B35F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54615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C58D-3566-4C7D-AC69-498EAE87FFF8}" type="datetimeFigureOut">
              <a:rPr lang="de-DE" smtClean="0"/>
              <a:t>14.07.23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990D2-2F6A-43BA-B3E2-06CAA72B35F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1025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C58D-3566-4C7D-AC69-498EAE87FFF8}" type="datetimeFigureOut">
              <a:rPr lang="de-DE" smtClean="0"/>
              <a:t>14.07.23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990D2-2F6A-43BA-B3E2-06CAA72B35F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9294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C58D-3566-4C7D-AC69-498EAE87FFF8}" type="datetimeFigureOut">
              <a:rPr lang="de-DE" smtClean="0"/>
              <a:t>14.07.23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990D2-2F6A-43BA-B3E2-06CAA72B35F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784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C58D-3566-4C7D-AC69-498EAE87FFF8}" type="datetimeFigureOut">
              <a:rPr lang="de-DE" smtClean="0"/>
              <a:t>14.07.23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990D2-2F6A-43BA-B3E2-06CAA72B35F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852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C58D-3566-4C7D-AC69-498EAE87FFF8}" type="datetimeFigureOut">
              <a:rPr lang="de-DE" smtClean="0"/>
              <a:t>14.07.23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990D2-2F6A-43BA-B3E2-06CAA72B35F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5572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C58D-3566-4C7D-AC69-498EAE87FFF8}" type="datetimeFigureOut">
              <a:rPr lang="de-DE" smtClean="0"/>
              <a:t>14.07.23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990D2-2F6A-43BA-B3E2-06CAA72B35F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9574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C58D-3566-4C7D-AC69-498EAE87FFF8}" type="datetimeFigureOut">
              <a:rPr lang="de-DE" smtClean="0"/>
              <a:t>14.07.23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990D2-2F6A-43BA-B3E2-06CAA72B35F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1683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C58D-3566-4C7D-AC69-498EAE87FFF8}" type="datetimeFigureOut">
              <a:rPr lang="de-DE" smtClean="0"/>
              <a:t>14.07.23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990D2-2F6A-43BA-B3E2-06CAA72B35F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8262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C58D-3566-4C7D-AC69-498EAE87FFF8}" type="datetimeFigureOut">
              <a:rPr lang="de-DE" smtClean="0"/>
              <a:t>14.07.23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990D2-2F6A-43BA-B3E2-06CAA72B35F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0804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0DC58D-3566-4C7D-AC69-498EAE87FFF8}" type="datetimeFigureOut">
              <a:rPr lang="de-DE" smtClean="0"/>
              <a:t>14.07.23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D990D2-2F6A-43BA-B3E2-06CAA72B35F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384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604544" y="3334251"/>
            <a:ext cx="117897" cy="8857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Fahrradmonteur</a:t>
            </a:r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99935" y="1825625"/>
            <a:ext cx="579213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505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 verdient man in der Ausbildung?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1. Ausbildungsjahr: € 815 bis € 1.008 (Handel*), € 620 bis € 650 (Handwerk*), € 976 bis € 1.097 (Industrie*)</a:t>
            </a:r>
          </a:p>
          <a:p>
            <a:endParaRPr lang="de-DE" dirty="0"/>
          </a:p>
          <a:p>
            <a:r>
              <a:rPr lang="de-DE" dirty="0"/>
              <a:t>2. Ausbildungsjahr: € 865 bis € 1.065 (Handel*), € 700 bis € 732 (Handwerk*), € 1.029 bis € 1.128 (Industrie*)</a:t>
            </a:r>
          </a:p>
        </p:txBody>
      </p:sp>
    </p:spTree>
    <p:extLst>
      <p:ext uri="{BB962C8B-B14F-4D97-AF65-F5344CB8AC3E}">
        <p14:creationId xmlns:p14="http://schemas.microsoft.com/office/powerpoint/2010/main" val="1737158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5400" b="1" u="sng" dirty="0"/>
              <a:t>Kann ich mir den beruf vorstellen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Ich könnte mir denn beruf vorstellen denn man braucht ein Hauptschulabschluss und ich Habe mein Farad schon oft erst alleine repariert</a:t>
            </a:r>
          </a:p>
        </p:txBody>
      </p:sp>
    </p:spTree>
    <p:extLst>
      <p:ext uri="{BB962C8B-B14F-4D97-AF65-F5344CB8AC3E}">
        <p14:creationId xmlns:p14="http://schemas.microsoft.com/office/powerpoint/2010/main" val="1072873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07211" y="668176"/>
            <a:ext cx="10515600" cy="1325563"/>
          </a:xfrm>
        </p:spPr>
        <p:txBody>
          <a:bodyPr>
            <a:noAutofit/>
          </a:bodyPr>
          <a:lstStyle/>
          <a:p>
            <a:r>
              <a:rPr lang="de-DE" sz="3600" b="1" u="sng" dirty="0"/>
              <a:t>Der Berufsfeld  ist Technik, Technologiefelder</a:t>
            </a:r>
            <a:br>
              <a:rPr lang="de-DE" sz="3600" b="1" dirty="0"/>
            </a:br>
            <a:r>
              <a:rPr lang="de-DE" sz="3600" dirty="0"/>
              <a:t>von Menschen, Tieren oder Pflanzen untersucht werden. Fahrzeug- und Verkehrstechnik sowie Luft- und Raumfahrttechnik befassen sich mit der Entwicklung, Produktion und Wartung von Fahr- bzw. Flugzeugen</a:t>
            </a: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61928" y="2675036"/>
            <a:ext cx="7735329" cy="4182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706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Berufe in der Fahrzeug- und Verkehrstechnik </a:t>
            </a: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62782" y="2281727"/>
            <a:ext cx="6778443" cy="3226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367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	</a:t>
            </a:r>
            <a:br>
              <a:rPr lang="de-DE" dirty="0"/>
            </a:br>
            <a:r>
              <a:rPr lang="de-DE" dirty="0"/>
              <a:t>Berufstyp: Anerkannter Ausbildungsberuf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2187934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Ausbildungsdauer  : 2 Jahre</a:t>
            </a:r>
          </a:p>
          <a:p>
            <a:pPr marL="0" indent="0">
              <a:buNone/>
            </a:pPr>
            <a:r>
              <a:rPr lang="de-DE" dirty="0"/>
              <a:t>Ausbildungsart : Duale Ausbildung in Industrie und Handwerk (geregelt durch Ausbildungsverordnung) </a:t>
            </a:r>
          </a:p>
          <a:p>
            <a:pPr marL="0" indent="0">
              <a:buNone/>
            </a:pPr>
            <a:r>
              <a:rPr lang="de-DE" dirty="0"/>
              <a:t>Lernorte : Ausbildungsbetrieb und Berufsschule (duale Ausbildung)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1466" y="4000500"/>
            <a:ext cx="5715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334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41871" y="1915064"/>
            <a:ext cx="11450129" cy="3933645"/>
          </a:xfrm>
        </p:spPr>
        <p:txBody>
          <a:bodyPr>
            <a:normAutofit/>
          </a:bodyPr>
          <a:lstStyle/>
          <a:p>
            <a:r>
              <a:rPr lang="de-DE" dirty="0"/>
              <a:t>Fahrradmonteure und -Monteurinnen bauen Fahrräder zusammen, warten bzw. reparieren diese oder passen sie den Wünschen der Kunden an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 rot="10800000" flipV="1">
            <a:off x="518984" y="296563"/>
            <a:ext cx="10515600" cy="1160134"/>
          </a:xfrm>
        </p:spPr>
        <p:txBody>
          <a:bodyPr>
            <a:normAutofit/>
          </a:bodyPr>
          <a:lstStyle/>
          <a:p>
            <a:r>
              <a:rPr lang="de-DE" sz="4800" b="1" u="sng" dirty="0"/>
              <a:t>Was macht man in diesen Beruf</a:t>
            </a:r>
          </a:p>
        </p:txBody>
      </p:sp>
    </p:spTree>
    <p:extLst>
      <p:ext uri="{BB962C8B-B14F-4D97-AF65-F5344CB8AC3E}">
        <p14:creationId xmlns:p14="http://schemas.microsoft.com/office/powerpoint/2010/main" val="1655420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3600" dirty="0"/>
              <a:t>Sie identifizieren und beheben Mängel und stellen sicher, dass das Fahrrad verkehrssicher und funktionstüchtig ist</a:t>
            </a:r>
          </a:p>
        </p:txBody>
      </p:sp>
    </p:spTree>
    <p:extLst>
      <p:ext uri="{BB962C8B-B14F-4D97-AF65-F5344CB8AC3E}">
        <p14:creationId xmlns:p14="http://schemas.microsoft.com/office/powerpoint/2010/main" val="28434084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6600" b="1" u="sng" dirty="0"/>
              <a:t>Wo arbeite man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707851"/>
            <a:ext cx="9392728" cy="4865478"/>
          </a:xfrm>
        </p:spPr>
        <p:txBody>
          <a:bodyPr>
            <a:normAutofit/>
          </a:bodyPr>
          <a:lstStyle/>
          <a:p>
            <a:pPr marL="914400" lvl="2" indent="0">
              <a:buNone/>
            </a:pPr>
            <a:endParaRPr lang="de-DE" sz="3200" dirty="0"/>
          </a:p>
          <a:p>
            <a:pPr marL="914400" lvl="2" indent="0">
              <a:buNone/>
            </a:pPr>
            <a:endParaRPr lang="de-DE" sz="3200" dirty="0"/>
          </a:p>
          <a:p>
            <a:pPr marL="914400" lvl="2" indent="0">
              <a:buNone/>
            </a:pPr>
            <a:r>
              <a:rPr lang="de-DE" sz="3200" dirty="0"/>
              <a:t>in der Werkhalle</a:t>
            </a:r>
          </a:p>
          <a:p>
            <a:pPr marL="914400" lvl="2" indent="0">
              <a:buNone/>
            </a:pPr>
            <a:endParaRPr lang="de-DE" sz="3200" dirty="0"/>
          </a:p>
          <a:p>
            <a:pPr marL="914400" lvl="2" indent="0">
              <a:buNone/>
            </a:pPr>
            <a:r>
              <a:rPr lang="de-DE" sz="3200" dirty="0"/>
              <a:t>Darüber hinaus arbeiten sie ggf. auch</a:t>
            </a:r>
          </a:p>
          <a:p>
            <a:pPr marL="914400" lvl="2" indent="0">
              <a:buNone/>
            </a:pPr>
            <a:endParaRPr lang="de-DE" sz="3200" dirty="0"/>
          </a:p>
          <a:p>
            <a:pPr marL="914400" lvl="2" indent="0">
              <a:buNone/>
            </a:pPr>
            <a:r>
              <a:rPr lang="de-DE" sz="3200" dirty="0"/>
              <a:t>in Verkaufsräumen</a:t>
            </a:r>
          </a:p>
          <a:p>
            <a:pPr marL="914400" lvl="2" indent="0">
              <a:buNone/>
            </a:pPr>
            <a:endParaRPr lang="de-DE" sz="3200" dirty="0"/>
          </a:p>
          <a:p>
            <a:pPr marL="914400" lvl="2" indent="0">
              <a:buNone/>
            </a:pPr>
            <a:r>
              <a:rPr lang="de-DE" sz="3200" dirty="0"/>
              <a:t>in Büroräumen</a:t>
            </a:r>
          </a:p>
          <a:p>
            <a:pPr marL="914400" lvl="2" indent="0">
              <a:buNone/>
            </a:pP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37720418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u="sng" dirty="0"/>
              <a:t>Welcher Schulabschluss wird erwartet?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Rechtlich ist keine bestimmte Schulbildung vorgeschrieben. In der Praxis stellen Betriebe überwiegend Auszubildende mit Hauptschulabschluss* ein</a:t>
            </a:r>
          </a:p>
        </p:txBody>
      </p:sp>
    </p:spTree>
    <p:extLst>
      <p:ext uri="{BB962C8B-B14F-4D97-AF65-F5344CB8AC3E}">
        <p14:creationId xmlns:p14="http://schemas.microsoft.com/office/powerpoint/2010/main" val="882038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5400" b="1" u="sng" dirty="0"/>
              <a:t>Welche Anforderung hat der beruf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/>
              <a:t>Sorgfalt (z.B. beim Montieren und Justieren von Fahrzeugkomponenten)</a:t>
            </a:r>
          </a:p>
          <a:p>
            <a:endParaRPr lang="de-DE" dirty="0"/>
          </a:p>
          <a:p>
            <a:r>
              <a:rPr lang="de-DE" dirty="0"/>
              <a:t>Verantwortungsbewusstsein (z.B. beim Einstellen und Warten sicherheitsrelevanter Bauteile wie Bremsen und Beleuchtung)</a:t>
            </a:r>
          </a:p>
          <a:p>
            <a:endParaRPr lang="de-DE" dirty="0"/>
          </a:p>
          <a:p>
            <a:r>
              <a:rPr lang="de-DE" dirty="0"/>
              <a:t>Geschicklichkeit und Auge-Hand-Koordination (z.B. beim Einstellen von Schaltungen)</a:t>
            </a:r>
          </a:p>
          <a:p>
            <a:endParaRPr lang="de-DE" dirty="0"/>
          </a:p>
          <a:p>
            <a:r>
              <a:rPr lang="de-DE" dirty="0"/>
              <a:t>Technisches Verständnis (z.B. Ermitteln der Ursachen von Fehlern, Störungen und Schäden)</a:t>
            </a:r>
          </a:p>
        </p:txBody>
      </p:sp>
    </p:spTree>
    <p:extLst>
      <p:ext uri="{BB962C8B-B14F-4D97-AF65-F5344CB8AC3E}">
        <p14:creationId xmlns:p14="http://schemas.microsoft.com/office/powerpoint/2010/main" val="755781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314</Words>
  <Application>Microsoft Macintosh PowerPoint</Application>
  <PresentationFormat>Breitbild</PresentationFormat>
  <Paragraphs>36</Paragraphs>
  <Slides>11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Fahrradmonteur</vt:lpstr>
      <vt:lpstr>Der Berufsfeld  ist Technik, Technologiefelder von Menschen, Tieren oder Pflanzen untersucht werden. Fahrzeug- und Verkehrstechnik sowie Luft- und Raumfahrttechnik befassen sich mit der Entwicklung, Produktion und Wartung von Fahr- bzw. Flugzeugen</vt:lpstr>
      <vt:lpstr>Berufe in der Fahrzeug- und Verkehrstechnik </vt:lpstr>
      <vt:lpstr>  Berufstyp: Anerkannter Ausbildungsberuf</vt:lpstr>
      <vt:lpstr>Fahrradmonteure und -Monteurinnen bauen Fahrräder zusammen, warten bzw. reparieren diese oder passen sie den Wünschen der Kunden an</vt:lpstr>
      <vt:lpstr>PowerPoint-Präsentation</vt:lpstr>
      <vt:lpstr>Wo arbeite man </vt:lpstr>
      <vt:lpstr>Welcher Schulabschluss wird erwartet?</vt:lpstr>
      <vt:lpstr>Welche Anforderung hat der beruf</vt:lpstr>
      <vt:lpstr>Was verdient man in der Ausbildung?</vt:lpstr>
      <vt:lpstr>Kann ich mir den beruf vorstellen </vt:lpstr>
    </vt:vector>
  </TitlesOfParts>
  <Company>Musterschule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Faradb</dc:title>
  <dc:creator>AProfSchueler</dc:creator>
  <cp:lastModifiedBy>Microsoft Office User</cp:lastModifiedBy>
  <cp:revision>16</cp:revision>
  <dcterms:created xsi:type="dcterms:W3CDTF">2023-04-24T06:56:27Z</dcterms:created>
  <dcterms:modified xsi:type="dcterms:W3CDTF">2023-07-14T06:25:06Z</dcterms:modified>
</cp:coreProperties>
</file>