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6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0" r:id="rId6"/>
    <p:sldId id="261" r:id="rId7"/>
    <p:sldId id="265" r:id="rId8"/>
    <p:sldId id="267" r:id="rId9"/>
    <p:sldId id="271" r:id="rId10"/>
    <p:sldId id="272" r:id="rId11"/>
    <p:sldId id="270" r:id="rId12"/>
    <p:sldId id="273" r:id="rId13"/>
    <p:sldId id="274" r:id="rId14"/>
    <p:sldId id="275" r:id="rId15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B7B"/>
    <a:srgbClr val="72B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12" autoAdjust="0"/>
  </p:normalViewPr>
  <p:slideViewPr>
    <p:cSldViewPr snapToGrid="0">
      <p:cViewPr varScale="1">
        <p:scale>
          <a:sx n="108" d="100"/>
          <a:sy n="108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8313CE1-8C8F-458E-8197-D079736DD8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4655F2-111A-406B-A108-5030B7F556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6716-91C8-43B5-8A44-D65BE93BEAF4}" type="datetimeFigureOut">
              <a:rPr lang="de-DE" smtClean="0"/>
              <a:t>14.07.23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65DAAE-84E3-463F-885C-81BFD1BBA2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082727-C8E9-4453-8315-2D075B46D4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5DE5-24CB-40FB-BB3B-F5E35AE540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252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9EC6D-9C59-4223-964A-334E089F8126}" type="datetimeFigureOut">
              <a:rPr lang="de-DE" noProof="0" smtClean="0"/>
              <a:t>14.07.23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Textmasterformate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B2DAB-85D8-4EA8-8EA4-376013B7B13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83777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B2DAB-85D8-4EA8-8EA4-376013B7B13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06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B2DAB-85D8-4EA8-8EA4-376013B7B13D}" type="slidenum">
              <a:rPr lang="de-DE" noProof="0" smtClean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4090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B2DAB-85D8-4EA8-8EA4-376013B7B13D}" type="slidenum">
              <a:rPr lang="de-DE" noProof="0" smtClean="0"/>
              <a:t>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9343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B2DAB-85D8-4EA8-8EA4-376013B7B13D}" type="slidenum">
              <a:rPr lang="de-DE" noProof="0" smtClean="0"/>
              <a:t>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7176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hteck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FE190D-EB22-47FF-B75D-66C9D8EBF8DF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9F051B-36C3-4282-9772-25356B6185E9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0B9863-0708-452F-B346-AF5F03134A8F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76EA87-07BD-43AA-9BEE-92876BD9935F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86D77-E73D-4B58-AA62-6E6EDAA30C57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7D60D7-B955-45FE-B326-C856D363EDFB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F82631-1A5B-447D-B2C7-CE917C7060B9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310F8A-44FE-4E5B-B94F-F98C76774EC6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D3DC98-6202-4521-AFA4-3073D72F3244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7B2CAE-E1E1-4109-8F3F-7A165C9DB50A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86CE6-A7CC-414D-B84A-53A78079F51E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8" name="Rechteck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A5B60BF-7720-4886-826A-EC5D3A24C19A}" type="datetime1">
              <a:rPr lang="de-DE" noProof="0" smtClean="0"/>
              <a:t>14.07.23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42" y="2369574"/>
            <a:ext cx="4494745" cy="904568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>
                <a:solidFill>
                  <a:schemeClr val="bg1"/>
                </a:solidFill>
              </a:rPr>
              <a:t>Kinderkrankenpfleger/in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3029" y="5574889"/>
            <a:ext cx="1219200" cy="393213"/>
          </a:xfrm>
        </p:spPr>
        <p:txBody>
          <a:bodyPr rtlCol="0">
            <a:normAutofit/>
          </a:bodyPr>
          <a:lstStyle/>
          <a:p>
            <a:pPr rtl="0"/>
            <a:r>
              <a:rPr lang="de-DE" sz="1050" dirty="0">
                <a:solidFill>
                  <a:schemeClr val="tx1"/>
                </a:solidFill>
              </a:rPr>
              <a:t>Von:  </a:t>
            </a:r>
            <a:r>
              <a:rPr lang="de-DE" sz="1050" dirty="0" err="1">
                <a:solidFill>
                  <a:schemeClr val="tx1"/>
                </a:solidFill>
              </a:rPr>
              <a:t>Mhabad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2" descr="https://media.istockphoto.com/id/694432298/de/foto/pers%C3%B6nlichkeit-ist-genauso-wichtig-wie-wissen-und-know-how.jpg?b=1&amp;s=170667a&amp;w=0&amp;k=20&amp;c=eXeSZI7fBSJMKgomxjVAHgTiKNMocy_aov19YZNvmt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01" y="1819176"/>
            <a:ext cx="5400593" cy="36074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032" y="3599024"/>
            <a:ext cx="3034359" cy="214487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387178" y="1449859"/>
            <a:ext cx="8028037" cy="4134787"/>
          </a:xfrm>
        </p:spPr>
        <p:txBody>
          <a:bodyPr>
            <a:normAutofit/>
          </a:bodyPr>
          <a:lstStyle/>
          <a:p>
            <a:r>
              <a:rPr lang="de-DE" dirty="0">
                <a:latin typeface="Arial Rounded MT Bold" panose="020F0704030504030204" pitchFamily="34" charset="0"/>
              </a:rPr>
              <a:t>Was verdient man während der Ausbildung?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 Zahlung einer Ausbildungsvergütung ist durch Gesetz verbindlich vorgeschrieben.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Während einer Ausbildung bei einem Ausbildungsträger, der unter den Geltungsbereich eines Tarifvertrages des öffentlichen Dienstes fällt, erhalten Auszubildende beispielsweise folgende Ausbildungsentgelte (monatlich brutto):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1. Ausbildungsjahr: € 1.191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2. Ausbildungsjahr: € 1.252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3. Ausbildungsjahr: € 1.353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23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Meine Meinung dazu: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ich finde das ist ein sehr gutes beruf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3074" name="Picture 2" descr="Pflege, Herz, Hand, Kümmern, Umsor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58" y="1747322"/>
            <a:ext cx="35528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0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5" y="953596"/>
            <a:ext cx="3098071" cy="1189704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de-DE" dirty="0">
                <a:latin typeface="Arial Rounded MT Bold" panose="020F0704030504030204" pitchFamily="34" charset="0"/>
              </a:rPr>
              <a:t>Informationen zu  Gesundheit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256031" y="2755587"/>
            <a:ext cx="2834640" cy="3065109"/>
          </a:xfrm>
        </p:spPr>
        <p:txBody>
          <a:bodyPr/>
          <a:lstStyle/>
          <a:p>
            <a:r>
              <a:rPr lang="de-DE" i="1" dirty="0"/>
              <a:t>Die Medizin- und </a:t>
            </a:r>
            <a:r>
              <a:rPr lang="de-DE" i="1" dirty="0" err="1"/>
              <a:t>Rehatechnik</a:t>
            </a:r>
            <a:r>
              <a:rPr lang="de-DE" i="1" dirty="0"/>
              <a:t> stellt individuelle Hilfsmittel wie Hörgeräte oder Zahnersatz zur Verfügung.</a:t>
            </a:r>
          </a:p>
          <a:p>
            <a:endParaRPr lang="de-DE" i="1" dirty="0"/>
          </a:p>
          <a:p>
            <a:r>
              <a:rPr lang="de-DE" i="1" dirty="0"/>
              <a:t>Täglich verlassen sich Patienten auf medizinische Erstversorgung, Diagnostik, Beratung und Behandlung.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-81" t="-53092" r="57585" b="52432"/>
          <a:stretch/>
        </p:blipFill>
        <p:spPr>
          <a:xfrm>
            <a:off x="4703805" y="-2309124"/>
            <a:ext cx="5552302" cy="81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6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3275" y="889686"/>
            <a:ext cx="3222066" cy="1062681"/>
          </a:xfrm>
        </p:spPr>
        <p:txBody>
          <a:bodyPr rtlCol="0">
            <a:normAutofit/>
          </a:bodyPr>
          <a:lstStyle/>
          <a:p>
            <a:pPr rtl="0"/>
            <a:r>
              <a:rPr lang="de-DE" sz="3200" dirty="0">
                <a:latin typeface="Bahnschrif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Informationen zur Medizin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897" y="2438400"/>
            <a:ext cx="2916195" cy="3262184"/>
          </a:xfrm>
        </p:spPr>
        <p:txBody>
          <a:bodyPr rtlCol="0">
            <a:normAutofit/>
          </a:bodyPr>
          <a:lstStyle/>
          <a:p>
            <a:r>
              <a:rPr lang="de-DE" sz="1600" dirty="0"/>
              <a:t>Im Berufsfeld Berufe mit Medizin geht es um die Durchführung medizinischer Untersuchungen </a:t>
            </a:r>
          </a:p>
          <a:p>
            <a:r>
              <a:rPr lang="de-DE" sz="1500" dirty="0"/>
              <a:t>Für Ausbildungsberufe sind besondere </a:t>
            </a:r>
            <a:r>
              <a:rPr lang="de-DE" sz="1500" dirty="0">
                <a:solidFill>
                  <a:schemeClr val="tx1"/>
                </a:solidFill>
              </a:rPr>
              <a:t>Voraussetzungen:</a:t>
            </a:r>
            <a:endParaRPr lang="de-DE" sz="1500" i="1" dirty="0">
              <a:solidFill>
                <a:schemeClr val="tx1"/>
              </a:solidFill>
            </a:endParaRPr>
          </a:p>
          <a:p>
            <a:r>
              <a:rPr lang="de-DE" sz="1500" dirty="0"/>
              <a:t>Interesse am Umgang mit Patienten</a:t>
            </a:r>
          </a:p>
          <a:p>
            <a:r>
              <a:rPr lang="de-DE" sz="1500" dirty="0"/>
              <a:t>sorgfältiges und verantwortungsbewusstes Arbeiten</a:t>
            </a:r>
          </a:p>
          <a:p>
            <a:endParaRPr lang="de-DE" sz="1600" i="1" dirty="0"/>
          </a:p>
        </p:txBody>
      </p:sp>
      <p:pic>
        <p:nvPicPr>
          <p:cNvPr id="1028" name="Picture 4" descr="https://media.istockphoto.com/id/1291589526/de/foto/b%C3%BCndel-von-pillen-in-verschiedenen-farben-in-blisterpackungpack-nahaufnahme-apotheke-tabletten.jpg?b=1&amp;s=170667a&amp;w=0&amp;k=20&amp;c=JHSHPN528ZGMhRLLeg69MAnarZ3P0A-EyZ4fNmNde0Q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02" y="2547980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46502"/>
              </p:ext>
            </p:extLst>
          </p:nvPr>
        </p:nvGraphicFramePr>
        <p:xfrm>
          <a:off x="0" y="308051"/>
          <a:ext cx="4077730" cy="5800614"/>
        </p:xfrm>
        <a:graphic>
          <a:graphicData uri="http://schemas.openxmlformats.org/drawingml/2006/table">
            <a:tbl>
              <a:tblPr/>
              <a:tblGrid>
                <a:gridCol w="2687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685">
                <a:tc>
                  <a:txBody>
                    <a:bodyPr/>
                    <a:lstStyle/>
                    <a:p>
                      <a:pPr fontAlgn="t"/>
                      <a:r>
                        <a:rPr lang="de-DE" b="0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Berufstyp</a:t>
                      </a:r>
                      <a:endParaRPr lang="de-D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285750">
                    <a:lnL w="12700" cap="flat" cmpd="sng" algn="ctr">
                      <a:solidFill>
                        <a:srgbClr val="382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2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2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>
                          <a:effectLst/>
                        </a:rPr>
                        <a:t>Ausbildungsberuf</a:t>
                      </a:r>
                    </a:p>
                  </a:txBody>
                  <a:tcPr>
                    <a:lnL w="12700" cap="flat" cmpd="sng" algn="ctr">
                      <a:solidFill>
                        <a:srgbClr val="58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737">
                <a:tc>
                  <a:txBody>
                    <a:bodyPr/>
                    <a:lstStyle/>
                    <a:p>
                      <a:pPr fontAlgn="t"/>
                      <a:r>
                        <a:rPr lang="de-DE" b="0" dirty="0">
                          <a:effectLst/>
                          <a:latin typeface="Roboto Bold"/>
                        </a:rPr>
                        <a:t>Ausbildungsart</a:t>
                      </a:r>
                      <a:endParaRPr lang="de-DE" dirty="0">
                        <a:effectLst/>
                      </a:endParaRPr>
                    </a:p>
                  </a:txBody>
                  <a:tcPr marR="285750" marB="285750">
                    <a:lnL w="12700" cap="flat" cmpd="sng" algn="ctr">
                      <a:solidFill>
                        <a:srgbClr val="E02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2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>
                          <a:effectLst/>
                        </a:rPr>
                        <a:t>Schulische Ausbildung an Pflegeschulen (bundesweit einheitlich geregelt)</a:t>
                      </a:r>
                    </a:p>
                  </a:txBody>
                  <a:tcPr marB="285750">
                    <a:lnL w="12700" cap="flat" cmpd="sng" algn="ctr">
                      <a:solidFill>
                        <a:srgbClr val="88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77">
                <a:tc>
                  <a:txBody>
                    <a:bodyPr/>
                    <a:lstStyle/>
                    <a:p>
                      <a:pPr fontAlgn="t"/>
                      <a:r>
                        <a:rPr lang="de-DE" b="0">
                          <a:effectLst/>
                          <a:latin typeface="Roboto Bold"/>
                        </a:rPr>
                        <a:t>Ausbildungsdauer</a:t>
                      </a:r>
                      <a:endParaRPr lang="de-DE">
                        <a:effectLst/>
                      </a:endParaRPr>
                    </a:p>
                  </a:txBody>
                  <a:tcPr marR="285750">
                    <a:lnL w="12700" cap="flat" cmpd="sng" algn="ctr">
                      <a:solidFill>
                        <a:srgbClr val="A0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2B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>
                          <a:effectLst/>
                        </a:rPr>
                        <a:t>3-5 Jahre (Vollzeit/Teilzeit)</a:t>
                      </a:r>
                    </a:p>
                  </a:txBody>
                  <a:tcPr>
                    <a:lnL w="12700" cap="flat" cmpd="sng" algn="ctr">
                      <a:solidFill>
                        <a:srgbClr val="48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415">
                <a:tc>
                  <a:txBody>
                    <a:bodyPr/>
                    <a:lstStyle/>
                    <a:p>
                      <a:pPr fontAlgn="t"/>
                      <a:r>
                        <a:rPr lang="de-DE" b="0" dirty="0">
                          <a:effectLst/>
                          <a:latin typeface="Roboto Bold"/>
                        </a:rPr>
                        <a:t>Lernorte</a:t>
                      </a:r>
                      <a:endParaRPr lang="de-DE" dirty="0">
                        <a:effectLst/>
                      </a:endParaRPr>
                    </a:p>
                  </a:txBody>
                  <a:tcPr marR="285750">
                    <a:lnL w="12700" cap="flat" cmpd="sng" algn="ctr">
                      <a:solidFill>
                        <a:srgbClr val="48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dirty="0">
                          <a:effectLst/>
                        </a:rPr>
                        <a:t>Pflegeschule und Krankenhäuser</a:t>
                      </a:r>
                    </a:p>
                  </a:txBody>
                  <a:tcPr>
                    <a:lnL w="12700" cap="flat" cmpd="sng" algn="ctr">
                      <a:solidFill>
                        <a:srgbClr val="60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2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Teddybär, Gesundheitswesen, Kinderar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80" y="1653900"/>
            <a:ext cx="5559521" cy="41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803817"/>
          </a:xfrm>
        </p:spPr>
        <p:txBody>
          <a:bodyPr>
            <a:normAutofit fontScale="90000"/>
          </a:bodyPr>
          <a:lstStyle/>
          <a:p>
            <a:r>
              <a:rPr lang="de-DE" sz="3200" dirty="0">
                <a:solidFill>
                  <a:schemeClr val="tx2">
                    <a:lumMod val="50000"/>
                  </a:schemeClr>
                </a:solidFill>
              </a:rPr>
              <a:t>Was macht man in dieser Beruf?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sz="half" idx="4294967295"/>
          </p:nvPr>
        </p:nvSpPr>
        <p:spPr>
          <a:xfrm>
            <a:off x="140043" y="2194560"/>
            <a:ext cx="2882290" cy="3687256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-Gesundheits- und Kinderkrankenpfleger/innen pflegen und betreuen Säuglinge, kranke Kinder und Jugendliche in stationären.</a:t>
            </a:r>
          </a:p>
          <a:p>
            <a:endParaRPr lang="de-DE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-</a:t>
            </a:r>
          </a:p>
        </p:txBody>
      </p:sp>
      <p:pic>
        <p:nvPicPr>
          <p:cNvPr id="3074" name="Picture 2" descr="kinder arzt konzept - teddybär mit stethoskop. textfreiraum - kinderarzt stock-fotos und b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21" y="1820562"/>
            <a:ext cx="4852151" cy="33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4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3275" y="889686"/>
            <a:ext cx="3222066" cy="1062681"/>
          </a:xfrm>
        </p:spPr>
        <p:txBody>
          <a:bodyPr rtlCol="0">
            <a:normAutofit/>
          </a:bodyPr>
          <a:lstStyle/>
          <a:p>
            <a:pPr rtl="0"/>
            <a:r>
              <a:rPr lang="de-DE" sz="3200" dirty="0">
                <a:latin typeface="Bahnschrif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Weitere Informationen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897" y="2438400"/>
            <a:ext cx="2916195" cy="3262184"/>
          </a:xfrm>
        </p:spPr>
        <p:txBody>
          <a:bodyPr rtlCol="0">
            <a:normAutofit/>
          </a:bodyPr>
          <a:lstStyle/>
          <a:p>
            <a:r>
              <a:rPr lang="de-DE" sz="16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-Nach ärztlichen Anweisungen führen sie pflegerische und medizinische Maßnahmen durch.</a:t>
            </a:r>
          </a:p>
          <a:p>
            <a:endParaRPr lang="de-DE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-Sie trösten die Kinder bei Angst und Schmerzen</a:t>
            </a:r>
          </a:p>
          <a:p>
            <a:endParaRPr lang="de-DE" sz="1600" i="1" dirty="0"/>
          </a:p>
        </p:txBody>
      </p:sp>
      <p:pic>
        <p:nvPicPr>
          <p:cNvPr id="4" name="Picture 2" descr="Gesponsertes 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556518"/>
            <a:ext cx="48291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43208"/>
            <a:ext cx="3621385" cy="5595041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de-DE" sz="3100" dirty="0"/>
            </a:br>
            <a:br>
              <a:rPr lang="de-DE" sz="2200" dirty="0"/>
            </a:br>
            <a:br>
              <a:rPr lang="de-DE" sz="1600" dirty="0"/>
            </a:br>
            <a:r>
              <a:rPr lang="de-DE" sz="1600" dirty="0"/>
              <a:t> </a:t>
            </a:r>
            <a:r>
              <a:rPr lang="de-DE" sz="2700" dirty="0"/>
              <a:t>Wo arbeitet man in diesem Beruf?</a:t>
            </a:r>
            <a:br>
              <a:rPr lang="de-DE" sz="2700" dirty="0"/>
            </a:br>
            <a:br>
              <a:rPr lang="de-DE" sz="2700" dirty="0"/>
            </a:br>
            <a:br>
              <a:rPr lang="de-DE" dirty="0"/>
            </a:br>
            <a:br>
              <a:rPr lang="de-DE" dirty="0"/>
            </a:br>
            <a:r>
              <a:rPr lang="de-DE" sz="1800" dirty="0"/>
              <a:t>Krankenhäusern auf Stationen für Kinder, Jugendliche oder Säuglinge</a:t>
            </a:r>
            <a:br>
              <a:rPr lang="de-DE" sz="1800" dirty="0"/>
            </a:br>
            <a:r>
              <a:rPr lang="de-DE" sz="1800" dirty="0"/>
              <a:t>in Kinderkliniken und Kinderheimen</a:t>
            </a:r>
            <a:br>
              <a:rPr lang="de-DE" sz="1800" dirty="0"/>
            </a:br>
            <a:r>
              <a:rPr lang="de-DE" sz="1800" dirty="0"/>
              <a:t>in Facharztpraxen für Kinder und Jugendliche</a:t>
            </a:r>
            <a:br>
              <a:rPr lang="de-DE" sz="1800" dirty="0"/>
            </a:br>
            <a:r>
              <a:rPr lang="de-DE" sz="1800" dirty="0"/>
              <a:t>bei ambulanten Pflegediensten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dirty="0"/>
            </a:br>
            <a:endParaRPr lang="de-DE" dirty="0"/>
          </a:p>
        </p:txBody>
      </p:sp>
      <p:pic>
        <p:nvPicPr>
          <p:cNvPr id="3074" name="Picture 2" descr="Ekg, Elektrokardiogramm, Anatomie, Ao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08" y="1532207"/>
            <a:ext cx="7771388" cy="38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19633" y="980383"/>
            <a:ext cx="5931559" cy="823867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Welchen </a:t>
            </a:r>
            <a:r>
              <a:rPr lang="de-DE" sz="3200" dirty="0" err="1"/>
              <a:t>Schulabshluss</a:t>
            </a:r>
            <a:r>
              <a:rPr lang="de-DE" sz="3200" dirty="0"/>
              <a:t> braucht man?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240687" y="3277355"/>
            <a:ext cx="3476530" cy="2560790"/>
          </a:xfrm>
        </p:spPr>
        <p:txBody>
          <a:bodyPr>
            <a:normAutofit/>
          </a:bodyPr>
          <a:lstStyle/>
          <a:p>
            <a:r>
              <a:rPr lang="de-DE" dirty="0"/>
              <a:t>Für die Ausbildung wird i.d.R. ein mittlerer Bildungsabschluss vorausgesetzt. Die Pflegeschulen wählen Bewerber/innen nach eigenen Kriterien aus.</a:t>
            </a:r>
          </a:p>
        </p:txBody>
      </p:sp>
      <p:pic>
        <p:nvPicPr>
          <p:cNvPr id="1028" name="Picture 4" descr="Arzt, Krankenhaus, Die Gesundh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03" y="2504303"/>
            <a:ext cx="4364041" cy="308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2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7827" y="906163"/>
            <a:ext cx="3419774" cy="741405"/>
          </a:xfrm>
        </p:spPr>
        <p:txBody>
          <a:bodyPr>
            <a:normAutofit/>
          </a:bodyPr>
          <a:lstStyle/>
          <a:p>
            <a:r>
              <a:rPr lang="de-DE" sz="3600" dirty="0"/>
              <a:t>Anforderungen: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551935" y="2496064"/>
            <a:ext cx="6993923" cy="3113295"/>
          </a:xfrm>
        </p:spPr>
        <p:txBody>
          <a:bodyPr/>
          <a:lstStyle/>
          <a:p>
            <a:r>
              <a:rPr lang="de-DE" sz="1800" dirty="0"/>
              <a:t>Einfühlungsvermögen und Kontaktfähigkeit (z.B. im Umgang mit Patienten und Angehörigen)</a:t>
            </a:r>
          </a:p>
          <a:p>
            <a:r>
              <a:rPr lang="de-DE" sz="1800" dirty="0"/>
              <a:t>Sorgfalt und Verantwortungsbewusstsein (z.B. bei der Dokumentation von Pflegemaßnahmen)</a:t>
            </a:r>
          </a:p>
          <a:p>
            <a:r>
              <a:rPr lang="de-DE" sz="1800" dirty="0"/>
              <a:t>Psychische Stabilität (z.B. im Umgang mit schwer kranken oder sterbenden Patienten)</a:t>
            </a:r>
          </a:p>
          <a:p>
            <a:r>
              <a:rPr lang="de-DE" sz="1800" dirty="0"/>
              <a:t>Gute körperliche Konstitution (z.B. beim Umbetten von Patienten)</a:t>
            </a:r>
          </a:p>
          <a:p>
            <a:r>
              <a:rPr lang="de-DE" sz="1800" dirty="0"/>
              <a:t>Verschwiegenheit (z.B. beim Umgang mit Patientendaten)</a:t>
            </a:r>
          </a:p>
          <a:p>
            <a:endParaRPr lang="de-DE" dirty="0"/>
          </a:p>
        </p:txBody>
      </p:sp>
      <p:pic>
        <p:nvPicPr>
          <p:cNvPr id="1026" name="Picture 2" descr="Krankenhaus, Ar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667" y="2128151"/>
            <a:ext cx="26479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59081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541854-87B3-4953-A183-EF3BD285377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Architekturentwurf</Template>
  <TotalTime>0</TotalTime>
  <Words>372</Words>
  <Application>Microsoft Macintosh PowerPoint</Application>
  <PresentationFormat>Breitbild</PresentationFormat>
  <Paragraphs>54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Bahnschrift SemiCondensed</vt:lpstr>
      <vt:lpstr>Calibri</vt:lpstr>
      <vt:lpstr>Corbel</vt:lpstr>
      <vt:lpstr>Roboto Bold</vt:lpstr>
      <vt:lpstr>Wingdings 2</vt:lpstr>
      <vt:lpstr>Rahmen</vt:lpstr>
      <vt:lpstr>Kinderkrankenpfleger/in</vt:lpstr>
      <vt:lpstr>Informationen zu  Gesundheit</vt:lpstr>
      <vt:lpstr>Informationen zur Medizin</vt:lpstr>
      <vt:lpstr>PowerPoint-Präsentation</vt:lpstr>
      <vt:lpstr>Was macht man in dieser Beruf? </vt:lpstr>
      <vt:lpstr>Weitere Informationen</vt:lpstr>
      <vt:lpstr>    Wo arbeitet man in diesem Beruf?    Krankenhäusern auf Stationen für Kinder, Jugendliche oder Säuglinge in Kinderkliniken und Kinderheimen in Facharztpraxen für Kinder und Jugendliche bei ambulanten Pflegediensten     </vt:lpstr>
      <vt:lpstr>Welchen Schulabshluss braucht man?</vt:lpstr>
      <vt:lpstr>Anforderungen:</vt:lpstr>
      <vt:lpstr>PowerPoint-Präsentation</vt:lpstr>
      <vt:lpstr>Meine Meinung dazu:  ich finde das ist ein sehr gutes beruf    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2023-04-24T06:41:52Z</dcterms:created>
  <dcterms:modified xsi:type="dcterms:W3CDTF">2023-07-14T06:25:23Z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