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2" r:id="rId5"/>
    <p:sldId id="263" r:id="rId6"/>
    <p:sldId id="264" r:id="rId7"/>
    <p:sldId id="265" r:id="rId8"/>
    <p:sldId id="266" r:id="rId9"/>
    <p:sldId id="267" r:id="rId10"/>
    <p:sldId id="268" r:id="rId11"/>
    <p:sldId id="26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autoAdjust="0"/>
  </p:normalViewPr>
  <p:slideViewPr>
    <p:cSldViewPr snapToGrid="0">
      <p:cViewPr varScale="1">
        <p:scale>
          <a:sx n="108" d="100"/>
          <a:sy n="108" d="100"/>
        </p:scale>
        <p:origin x="712"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de-DE"/>
              <a:t>Titelmasterformat durch Klicken bearbeiten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pPr/>
              <a:t>7/14/23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446C117F-5CCF-4837-BE5F-2B92066CAFAF}" type="datetimeFigureOut">
              <a:rPr lang="en-US" dirty="0"/>
              <a:pPr/>
              <a:t>7/14/23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de-DE"/>
              <a:t>Titelmasterformat durch Klicken bearbeiten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84EB90BD-B6CE-46B7-997F-7313B992CCDC}" type="datetimeFigureOut">
              <a:rPr lang="en-US" dirty="0"/>
              <a:pPr/>
              <a:t>7/14/23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de-DE"/>
              <a:t>Titelmasterformat durch Klicken bearbeiten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CDB9D11F-B188-461D-B23F-39381795C052}" type="datetimeFigureOut">
              <a:rPr lang="en-US" dirty="0"/>
              <a:pPr/>
              <a:t>7/14/23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‹Nr.›</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de-DE"/>
              <a:t>Titelmasterformat durch Klicken bearbeiten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52E6D8D9-55A2-4063-B0F3-121F44549695}" type="datetimeFigureOut">
              <a:rPr lang="en-US" dirty="0"/>
              <a:pPr/>
              <a:t>7/14/23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de-DE"/>
              <a:t>Titelmasterformat durch Klicken bearbeiten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3" name="Date Placeholder 2"/>
          <p:cNvSpPr>
            <a:spLocks noGrp="1"/>
          </p:cNvSpPr>
          <p:nvPr>
            <p:ph type="dt" sz="half" idx="10"/>
          </p:nvPr>
        </p:nvSpPr>
        <p:spPr/>
        <p:txBody>
          <a:bodyPr/>
          <a:lstStyle/>
          <a:p>
            <a:fld id="{D4B24536-994D-4021-A283-9F449C0DB509}" type="datetimeFigureOut">
              <a:rPr lang="en-US" dirty="0"/>
              <a:pPr/>
              <a:t>7/14/23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de-DE"/>
              <a:t>Titelmasterformat durch Klicken bearbeiten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3" name="Date Placeholder 2"/>
          <p:cNvSpPr>
            <a:spLocks noGrp="1"/>
          </p:cNvSpPr>
          <p:nvPr>
            <p:ph type="dt" sz="half" idx="10"/>
          </p:nvPr>
        </p:nvSpPr>
        <p:spPr/>
        <p:txBody>
          <a:bodyPr/>
          <a:lstStyle/>
          <a:p>
            <a:fld id="{3CBBBB78-C96F-47B7-AB17-D852CA960AC9}" type="datetimeFigureOut">
              <a:rPr lang="en-US" dirty="0"/>
              <a:pPr/>
              <a:t>7/14/23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pPr/>
              <a:t>7/14/23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pPr/>
              <a:t>7/14/23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pPr/>
              <a:t>7/14/23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de-DE"/>
              <a:t>Titelmasterformat durch Klicken bearbeiten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30578ACC-22D6-47C1-A373-4FD133E34F3C}" type="datetimeFigureOut">
              <a:rPr lang="en-US" dirty="0"/>
              <a:pPr/>
              <a:t>7/14/23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pPr/>
              <a:t>7/14/23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680322" y="3030008"/>
            <a:ext cx="4698355" cy="290617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5594123" y="3030008"/>
            <a:ext cx="4700059" cy="290617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pPr/>
              <a:t>7/14/23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pPr/>
              <a:t>7/14/23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pPr/>
              <a:t>7/14/23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de-DE"/>
              <a:t>Titelmasterformat durch Klicken bearbeiten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E331444B-B92B-4E27-8C94-BB93EAF5CB18}" type="datetimeFigureOut">
              <a:rPr lang="en-US" dirty="0"/>
              <a:pPr/>
              <a:t>7/14/23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363EFA5E-FA76-400D-B3DC-F0BA90E6D107}" type="datetimeFigureOut">
              <a:rPr lang="en-US" dirty="0"/>
              <a:pPr/>
              <a:t>7/14/23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pPr/>
              <a:t>7/14/23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p:txBody>
          <a:bodyPr/>
          <a:lstStyle/>
          <a:p>
            <a:endParaRPr lang="de-DE" dirty="0"/>
          </a:p>
          <a:p>
            <a:endParaRPr lang="de-DE" dirty="0"/>
          </a:p>
        </p:txBody>
      </p:sp>
      <p:pic>
        <p:nvPicPr>
          <p:cNvPr id="6" name="Grafik 5"/>
          <p:cNvPicPr>
            <a:picLocks noChangeAspect="1"/>
          </p:cNvPicPr>
          <p:nvPr/>
        </p:nvPicPr>
        <p:blipFill>
          <a:blip r:embed="rId2"/>
          <a:stretch>
            <a:fillRect/>
          </a:stretch>
        </p:blipFill>
        <p:spPr>
          <a:xfrm>
            <a:off x="2974807" y="2210644"/>
            <a:ext cx="4858428" cy="2667372"/>
          </a:xfrm>
          <a:prstGeom prst="rect">
            <a:avLst/>
          </a:prstGeom>
        </p:spPr>
      </p:pic>
    </p:spTree>
    <p:extLst>
      <p:ext uri="{BB962C8B-B14F-4D97-AF65-F5344CB8AC3E}">
        <p14:creationId xmlns:p14="http://schemas.microsoft.com/office/powerpoint/2010/main" val="1253216327"/>
      </p:ext>
    </p:extLst>
  </p:cSld>
  <p:clrMapOvr>
    <a:masterClrMapping/>
  </p:clrMapOvr>
  <p:transition spd="slow">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verdienst du während der Ausbildung? </a:t>
            </a:r>
          </a:p>
        </p:txBody>
      </p:sp>
      <p:sp>
        <p:nvSpPr>
          <p:cNvPr id="3" name="Inhaltsplatzhalter 2"/>
          <p:cNvSpPr>
            <a:spLocks noGrp="1"/>
          </p:cNvSpPr>
          <p:nvPr>
            <p:ph idx="1"/>
          </p:nvPr>
        </p:nvSpPr>
        <p:spPr/>
        <p:txBody>
          <a:bodyPr/>
          <a:lstStyle/>
          <a:p>
            <a:r>
              <a:rPr lang="de-DE" dirty="0"/>
              <a:t>1  Ausbildungsjahr 600€ bis 800€</a:t>
            </a:r>
          </a:p>
          <a:p>
            <a:r>
              <a:rPr lang="de-DE" dirty="0"/>
              <a:t>2  Ausbildungsjahr 660€ bis 870€</a:t>
            </a:r>
          </a:p>
          <a:p>
            <a:r>
              <a:rPr lang="de-DE" dirty="0"/>
              <a:t>3  Ausbildungsjahr 764€ bis 915€</a:t>
            </a:r>
          </a:p>
          <a:p>
            <a:r>
              <a:rPr lang="de-DE" dirty="0"/>
              <a:t> </a:t>
            </a:r>
          </a:p>
        </p:txBody>
      </p:sp>
    </p:spTree>
    <p:extLst>
      <p:ext uri="{BB962C8B-B14F-4D97-AF65-F5344CB8AC3E}">
        <p14:creationId xmlns:p14="http://schemas.microsoft.com/office/powerpoint/2010/main" val="1112692282"/>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Meine Meinung </a:t>
            </a:r>
          </a:p>
        </p:txBody>
      </p:sp>
      <p:sp>
        <p:nvSpPr>
          <p:cNvPr id="3" name="Inhaltsplatzhalter 2"/>
          <p:cNvSpPr>
            <a:spLocks noGrp="1"/>
          </p:cNvSpPr>
          <p:nvPr>
            <p:ph idx="1"/>
          </p:nvPr>
        </p:nvSpPr>
        <p:spPr/>
        <p:txBody>
          <a:bodyPr>
            <a:normAutofit fontScale="92500"/>
          </a:bodyPr>
          <a:lstStyle/>
          <a:p>
            <a:pPr>
              <a:buNone/>
            </a:pPr>
            <a:r>
              <a:rPr lang="de-DE" dirty="0"/>
              <a:t>Also ich wohne auf einem Hof und möchte den gerne weitermachen. Ich find den Beruf perfekt für Dorfkinder, weil wenn man damit aufwächst, weiß man, worauf man sich einlässt. Wichtig ist, dass man eine Familie hat, die mitmacht. Wenn man die Arbeiten alleine machen muss, wird es langweilig. Man sollte eine Frau finden, die das alles gut findet und auch versteht, dass man nicht viel Urlaub machen kann. Man kann eine Einladung zum Grillen abends ab fünf Uhr nicht annehmen. Das muss man verstehen. Aber man muss sich halt das Leben so einrichten, dass man alles daheim hat, was andere nicht haben, weil man nicht gut weggehen kann. Also schaut man, dass man einen schönen Grillplatz hat, vielleicht auch eine Sauna, damit man sich daheim auch erholen kann. </a:t>
            </a:r>
          </a:p>
        </p:txBody>
      </p:sp>
    </p:spTree>
    <p:extLst>
      <p:ext uri="{BB962C8B-B14F-4D97-AF65-F5344CB8AC3E}">
        <p14:creationId xmlns:p14="http://schemas.microsoft.com/office/powerpoint/2010/main" val="38741635"/>
      </p:ext>
    </p:extLst>
  </p:cSld>
  <p:clrMapOvr>
    <a:masterClrMapping/>
  </p:clrMapOvr>
  <p:transition spd="slow">
    <p:pull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Landwirtschaft Natur Umwelt.</a:t>
            </a:r>
          </a:p>
        </p:txBody>
      </p:sp>
      <p:pic>
        <p:nvPicPr>
          <p:cNvPr id="11" name="Inhaltsplatzhalter 10"/>
          <p:cNvPicPr>
            <a:picLocks noGrp="1" noChangeAspect="1"/>
          </p:cNvPicPr>
          <p:nvPr>
            <p:ph idx="1"/>
          </p:nvPr>
        </p:nvPicPr>
        <p:blipFill>
          <a:blip r:embed="rId2"/>
          <a:stretch>
            <a:fillRect/>
          </a:stretch>
        </p:blipFill>
        <p:spPr>
          <a:xfrm>
            <a:off x="3707801" y="2779754"/>
            <a:ext cx="3560373" cy="2712955"/>
          </a:xfrm>
          <a:prstGeom prst="rect">
            <a:avLst/>
          </a:prstGeom>
        </p:spPr>
      </p:pic>
    </p:spTree>
    <p:extLst>
      <p:ext uri="{BB962C8B-B14F-4D97-AF65-F5344CB8AC3E}">
        <p14:creationId xmlns:p14="http://schemas.microsoft.com/office/powerpoint/2010/main" val="117430082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srcRect l="56081" t="18739" r="4798" b="28528"/>
          <a:stretch/>
        </p:blipFill>
        <p:spPr>
          <a:xfrm>
            <a:off x="4061252" y="2924433"/>
            <a:ext cx="4769709" cy="3616412"/>
          </a:xfrm>
          <a:prstGeom prst="rect">
            <a:avLst/>
          </a:prstGeom>
        </p:spPr>
      </p:pic>
      <p:sp>
        <p:nvSpPr>
          <p:cNvPr id="2" name="Titel 1"/>
          <p:cNvSpPr>
            <a:spLocks noGrp="1"/>
          </p:cNvSpPr>
          <p:nvPr>
            <p:ph type="title"/>
          </p:nvPr>
        </p:nvSpPr>
        <p:spPr/>
        <p:txBody>
          <a:bodyPr/>
          <a:lstStyle/>
          <a:p>
            <a:r>
              <a:rPr lang="de-DE" dirty="0"/>
              <a:t>Wo arbeitet man in diesem Beruf ?</a:t>
            </a:r>
          </a:p>
        </p:txBody>
      </p:sp>
      <p:sp>
        <p:nvSpPr>
          <p:cNvPr id="3" name="Inhaltsplatzhalter 2"/>
          <p:cNvSpPr>
            <a:spLocks noGrp="1"/>
          </p:cNvSpPr>
          <p:nvPr>
            <p:ph idx="1"/>
          </p:nvPr>
        </p:nvSpPr>
        <p:spPr/>
        <p:txBody>
          <a:bodyPr/>
          <a:lstStyle/>
          <a:p>
            <a:r>
              <a:rPr lang="de-DE" dirty="0"/>
              <a:t>In diesem Beruf arbeitet man:</a:t>
            </a:r>
          </a:p>
          <a:p>
            <a:r>
              <a:rPr lang="de-DE" dirty="0"/>
              <a:t>In Ställen. </a:t>
            </a:r>
          </a:p>
          <a:p>
            <a:r>
              <a:rPr lang="de-DE" dirty="0"/>
              <a:t>Im Freien. </a:t>
            </a:r>
          </a:p>
          <a:p>
            <a:r>
              <a:rPr lang="de-DE" dirty="0"/>
              <a:t>Im Wald. </a:t>
            </a:r>
          </a:p>
          <a:p>
            <a:r>
              <a:rPr lang="de-DE" dirty="0"/>
              <a:t>In Heuscheunen. </a:t>
            </a:r>
          </a:p>
          <a:p>
            <a:r>
              <a:rPr lang="de-DE" dirty="0"/>
              <a:t>In der Werkstatt.</a:t>
            </a:r>
          </a:p>
          <a:p>
            <a:r>
              <a:rPr lang="de-DE" dirty="0"/>
              <a:t>Im Traktor.                               </a:t>
            </a:r>
          </a:p>
        </p:txBody>
      </p:sp>
    </p:spTree>
    <p:extLst>
      <p:ext uri="{BB962C8B-B14F-4D97-AF65-F5344CB8AC3E}">
        <p14:creationId xmlns:p14="http://schemas.microsoft.com/office/powerpoint/2010/main" val="31535858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heel(1)">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1)">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l="54673" t="33914" r="2701" b="28571"/>
          <a:stretch/>
        </p:blipFill>
        <p:spPr>
          <a:xfrm>
            <a:off x="7587050" y="3131731"/>
            <a:ext cx="2075934" cy="2487827"/>
          </a:xfrm>
          <a:prstGeom prst="rect">
            <a:avLst/>
          </a:prstGeom>
        </p:spPr>
      </p:pic>
      <p:pic>
        <p:nvPicPr>
          <p:cNvPr id="5" name="Grafik 4"/>
          <p:cNvPicPr>
            <a:picLocks noChangeAspect="1"/>
          </p:cNvPicPr>
          <p:nvPr/>
        </p:nvPicPr>
        <p:blipFill rotWithShape="1">
          <a:blip r:embed="rId3"/>
          <a:srcRect l="60473" t="18258" r="9460" b="39820"/>
          <a:stretch/>
        </p:blipFill>
        <p:spPr>
          <a:xfrm>
            <a:off x="9662984" y="3797644"/>
            <a:ext cx="2323070" cy="1821914"/>
          </a:xfrm>
          <a:prstGeom prst="rect">
            <a:avLst/>
          </a:prstGeom>
        </p:spPr>
      </p:pic>
      <p:pic>
        <p:nvPicPr>
          <p:cNvPr id="4" name="Grafik 3"/>
          <p:cNvPicPr>
            <a:picLocks noChangeAspect="1"/>
          </p:cNvPicPr>
          <p:nvPr/>
        </p:nvPicPr>
        <p:blipFill rotWithShape="1">
          <a:blip r:embed="rId4"/>
          <a:srcRect l="55473" t="18859" r="3852" b="28528"/>
          <a:stretch/>
        </p:blipFill>
        <p:spPr>
          <a:xfrm>
            <a:off x="9662984" y="2107436"/>
            <a:ext cx="2323070" cy="1690208"/>
          </a:xfrm>
          <a:prstGeom prst="rect">
            <a:avLst/>
          </a:prstGeom>
        </p:spPr>
      </p:pic>
      <p:sp>
        <p:nvSpPr>
          <p:cNvPr id="2" name="Titel 1"/>
          <p:cNvSpPr>
            <a:spLocks noGrp="1"/>
          </p:cNvSpPr>
          <p:nvPr>
            <p:ph type="title"/>
          </p:nvPr>
        </p:nvSpPr>
        <p:spPr>
          <a:xfrm>
            <a:off x="680320" y="777942"/>
            <a:ext cx="9613861" cy="1080938"/>
          </a:xfrm>
        </p:spPr>
        <p:txBody>
          <a:bodyPr/>
          <a:lstStyle/>
          <a:p>
            <a:r>
              <a:rPr lang="de-DE" dirty="0"/>
              <a:t>Wie lange dauert die Ausbildung?</a:t>
            </a:r>
          </a:p>
        </p:txBody>
      </p:sp>
      <p:sp>
        <p:nvSpPr>
          <p:cNvPr id="3" name="Inhaltsplatzhalter 2"/>
          <p:cNvSpPr>
            <a:spLocks noGrp="1"/>
          </p:cNvSpPr>
          <p:nvPr>
            <p:ph idx="1"/>
          </p:nvPr>
        </p:nvSpPr>
        <p:spPr/>
        <p:txBody>
          <a:bodyPr>
            <a:normAutofit lnSpcReduction="10000"/>
          </a:bodyPr>
          <a:lstStyle/>
          <a:p>
            <a:r>
              <a:rPr lang="de-DE" dirty="0"/>
              <a:t>In diesem Beruf ist man 3 Jahre in der Ausbildung .</a:t>
            </a:r>
          </a:p>
          <a:p>
            <a:r>
              <a:rPr lang="de-DE" dirty="0"/>
              <a:t>Lernorte: Man ist Stall, im Wald, auf dem Feld.         Bilder:</a:t>
            </a:r>
          </a:p>
          <a:p>
            <a:pPr marL="0" indent="0">
              <a:buNone/>
            </a:pPr>
            <a:r>
              <a:rPr lang="de-DE" dirty="0"/>
              <a:t>• Lerninhalte: Tierpflege, Fütterungsplanung, </a:t>
            </a:r>
          </a:p>
          <a:p>
            <a:pPr marL="0" indent="0">
              <a:buNone/>
            </a:pPr>
            <a:r>
              <a:rPr lang="de-DE" dirty="0"/>
              <a:t>   </a:t>
            </a:r>
            <a:r>
              <a:rPr lang="de-DE" dirty="0" err="1"/>
              <a:t>Melkkurs</a:t>
            </a:r>
            <a:r>
              <a:rPr lang="de-DE" dirty="0"/>
              <a:t>, Hygiene, Maschinenpflege, Technik </a:t>
            </a:r>
          </a:p>
          <a:p>
            <a:pPr marL="0" indent="0">
              <a:buNone/>
            </a:pPr>
            <a:r>
              <a:rPr lang="de-DE" dirty="0"/>
              <a:t>   beherrschen, Büroarbeiten, </a:t>
            </a:r>
            <a:r>
              <a:rPr lang="de-DE" dirty="0" err="1"/>
              <a:t>Motorsägenkurs</a:t>
            </a:r>
            <a:r>
              <a:rPr lang="de-DE" dirty="0"/>
              <a:t>, </a:t>
            </a:r>
          </a:p>
          <a:p>
            <a:pPr marL="0" indent="0">
              <a:buNone/>
            </a:pPr>
            <a:r>
              <a:rPr lang="de-DE" dirty="0"/>
              <a:t>   Waldarbeiten, Bäume fällen, Holz zu Brennholz </a:t>
            </a:r>
          </a:p>
          <a:p>
            <a:pPr marL="0" indent="0">
              <a:buNone/>
            </a:pPr>
            <a:r>
              <a:rPr lang="de-DE" dirty="0"/>
              <a:t>   sägen, aufstapeln, Bäume pflanzen, Jungwuchs </a:t>
            </a:r>
          </a:p>
          <a:p>
            <a:pPr marL="0" indent="0">
              <a:buNone/>
            </a:pPr>
            <a:r>
              <a:rPr lang="de-DE" dirty="0"/>
              <a:t>   pflegen. </a:t>
            </a:r>
          </a:p>
        </p:txBody>
      </p:sp>
    </p:spTree>
    <p:extLst>
      <p:ext uri="{BB962C8B-B14F-4D97-AF65-F5344CB8AC3E}">
        <p14:creationId xmlns:p14="http://schemas.microsoft.com/office/powerpoint/2010/main" val="142417088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noChangeArrowheads="1"/>
          </p:cNvPicPr>
          <p:nvPr/>
        </p:nvPicPr>
        <p:blipFill>
          <a:blip r:embed="rId2"/>
          <a:srcRect/>
          <a:stretch>
            <a:fillRect/>
          </a:stretch>
        </p:blipFill>
        <p:spPr bwMode="auto">
          <a:xfrm>
            <a:off x="7871803" y="4098175"/>
            <a:ext cx="3693841" cy="2103496"/>
          </a:xfrm>
          <a:prstGeom prst="rect">
            <a:avLst/>
          </a:prstGeom>
          <a:noFill/>
          <a:ln w="9525">
            <a:noFill/>
            <a:miter lim="800000"/>
            <a:headEnd/>
            <a:tailEnd/>
          </a:ln>
          <a:effectLst/>
        </p:spPr>
      </p:pic>
      <p:sp>
        <p:nvSpPr>
          <p:cNvPr id="2" name="Titel 1"/>
          <p:cNvSpPr>
            <a:spLocks noGrp="1"/>
          </p:cNvSpPr>
          <p:nvPr>
            <p:ph type="title"/>
          </p:nvPr>
        </p:nvSpPr>
        <p:spPr/>
        <p:txBody>
          <a:bodyPr/>
          <a:lstStyle/>
          <a:p>
            <a:r>
              <a:rPr lang="de-DE" dirty="0"/>
              <a:t>Was machst du in diesem Beruf?</a:t>
            </a:r>
          </a:p>
        </p:txBody>
      </p:sp>
      <p:sp>
        <p:nvSpPr>
          <p:cNvPr id="15" name="Inhaltsplatzhalter 14"/>
          <p:cNvSpPr>
            <a:spLocks noGrp="1"/>
          </p:cNvSpPr>
          <p:nvPr>
            <p:ph idx="1"/>
          </p:nvPr>
        </p:nvSpPr>
        <p:spPr>
          <a:xfrm>
            <a:off x="680321" y="2336873"/>
            <a:ext cx="10192726" cy="3599316"/>
          </a:xfrm>
        </p:spPr>
        <p:txBody>
          <a:bodyPr>
            <a:normAutofit fontScale="92500" lnSpcReduction="10000"/>
          </a:bodyPr>
          <a:lstStyle/>
          <a:p>
            <a:pPr>
              <a:buNone/>
            </a:pPr>
            <a:r>
              <a:rPr lang="de-DE" dirty="0"/>
              <a:t>Man melkt Kühe, lässt sie auf die Felder, weil sie wollen ja auch was vom Leben sehen, nicht nur im Stall sein. Das ist sehr wichtig für uns.</a:t>
            </a:r>
          </a:p>
          <a:p>
            <a:pPr>
              <a:buNone/>
            </a:pPr>
            <a:r>
              <a:rPr lang="de-DE" dirty="0"/>
              <a:t>Man produziert auch Futter für die Tiere. Beispiel:</a:t>
            </a:r>
          </a:p>
          <a:p>
            <a:pPr>
              <a:buNone/>
            </a:pPr>
            <a:r>
              <a:rPr lang="de-DE" dirty="0"/>
              <a:t>Grasen – Kühe fressen im Sommer frisches Gras</a:t>
            </a:r>
          </a:p>
          <a:p>
            <a:pPr>
              <a:buNone/>
            </a:pPr>
            <a:r>
              <a:rPr lang="de-DE" dirty="0"/>
              <a:t>Heu – das ist der erste Schnitt im Frühling. Das </a:t>
            </a:r>
          </a:p>
          <a:p>
            <a:pPr>
              <a:buNone/>
            </a:pPr>
            <a:r>
              <a:rPr lang="de-DE" dirty="0"/>
              <a:t>Gras ist </a:t>
            </a:r>
            <a:r>
              <a:rPr lang="de-DE" dirty="0" err="1"/>
              <a:t>rauher</a:t>
            </a:r>
            <a:r>
              <a:rPr lang="de-DE" dirty="0"/>
              <a:t> und magerer als </a:t>
            </a:r>
            <a:r>
              <a:rPr lang="de-DE" dirty="0" err="1"/>
              <a:t>Ohmad</a:t>
            </a:r>
            <a:r>
              <a:rPr lang="de-DE" dirty="0"/>
              <a:t>.</a:t>
            </a:r>
          </a:p>
          <a:p>
            <a:pPr>
              <a:buNone/>
            </a:pPr>
            <a:r>
              <a:rPr lang="de-DE" dirty="0" err="1"/>
              <a:t>Ohmad</a:t>
            </a:r>
            <a:r>
              <a:rPr lang="de-DE" dirty="0"/>
              <a:t> – das ist das geschnittene Gras ab dem 2. Schnitt. Es ist feiner, reichhaltiger als Heu. </a:t>
            </a:r>
          </a:p>
          <a:p>
            <a:pPr>
              <a:buNone/>
            </a:pPr>
            <a:r>
              <a:rPr lang="de-DE" dirty="0"/>
              <a:t>Silo – das ist gemähtes Gras, </a:t>
            </a:r>
            <a:r>
              <a:rPr lang="de-DE" dirty="0" err="1"/>
              <a:t>angewelkt</a:t>
            </a:r>
            <a:r>
              <a:rPr lang="de-DE" dirty="0"/>
              <a:t> und dann ins </a:t>
            </a:r>
            <a:r>
              <a:rPr lang="de-DE" dirty="0" err="1"/>
              <a:t>Fahrsilo</a:t>
            </a:r>
            <a:r>
              <a:rPr lang="de-DE" dirty="0"/>
              <a:t> gewalzt, zugedeckt und dann gärt es </a:t>
            </a:r>
            <a:r>
              <a:rPr lang="de-DE" dirty="0" err="1"/>
              <a:t>optimalerweise</a:t>
            </a:r>
            <a:r>
              <a:rPr lang="de-DE" dirty="0"/>
              <a:t> ca. 6 Wochen.</a:t>
            </a:r>
          </a:p>
        </p:txBody>
      </p:sp>
    </p:spTree>
    <p:extLst>
      <p:ext uri="{BB962C8B-B14F-4D97-AF65-F5344CB8AC3E}">
        <p14:creationId xmlns:p14="http://schemas.microsoft.com/office/powerpoint/2010/main" val="2276358607"/>
      </p:ext>
    </p:extLst>
  </p:cSld>
  <p:clrMapOvr>
    <a:masterClrMapping/>
  </p:clrMapOvr>
  <p:transition spd="slow">
    <p:pull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machst du noch in diesem Beruf?</a:t>
            </a:r>
          </a:p>
        </p:txBody>
      </p:sp>
      <p:sp>
        <p:nvSpPr>
          <p:cNvPr id="3" name="Inhaltsplatzhalter 2"/>
          <p:cNvSpPr>
            <a:spLocks noGrp="1"/>
          </p:cNvSpPr>
          <p:nvPr>
            <p:ph idx="1"/>
          </p:nvPr>
        </p:nvSpPr>
        <p:spPr/>
        <p:txBody>
          <a:bodyPr>
            <a:normAutofit lnSpcReduction="10000"/>
          </a:bodyPr>
          <a:lstStyle/>
          <a:p>
            <a:r>
              <a:rPr lang="de-DE" dirty="0"/>
              <a:t>In dem Beruf kann man auch Getreide und Mais anbauen. </a:t>
            </a:r>
          </a:p>
          <a:p>
            <a:r>
              <a:rPr lang="de-DE" dirty="0"/>
              <a:t>Es gibt auch Bauern, die Lohnunternehmen betreiben. </a:t>
            </a:r>
          </a:p>
          <a:p>
            <a:r>
              <a:rPr lang="de-DE" dirty="0"/>
              <a:t>Lohnunternehmen heißt: wenn du selber keinen großen Traktor hast, oder Ladewagen, helfen dir die Lohnunternehmen. Sie mähen für dich, kommen dann mit ihrem großen Ladewagen und Häcksler und fahren deine Ernte ein. Dann bist du schneller fertig. Aber du musst das natürlich auch bezahlen. Der Nachteil ist, dass man immer warten muss, bis das Lohnunternehmen Zeit hat und manchmal regnet es schon, bis man die Ernte einbringt, das ist schlecht. Drum ist es am Besten, wenn man alle Maschinen selber hat.</a:t>
            </a:r>
          </a:p>
        </p:txBody>
      </p:sp>
    </p:spTree>
    <p:extLst>
      <p:ext uri="{BB962C8B-B14F-4D97-AF65-F5344CB8AC3E}">
        <p14:creationId xmlns:p14="http://schemas.microsoft.com/office/powerpoint/2010/main" val="254799461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6959734" y="3665915"/>
            <a:ext cx="4730662" cy="2650894"/>
          </a:xfrm>
          <a:prstGeom prst="rect">
            <a:avLst/>
          </a:prstGeom>
          <a:noFill/>
          <a:ln w="9525">
            <a:noFill/>
            <a:miter lim="800000"/>
            <a:headEnd/>
            <a:tailEnd/>
          </a:ln>
          <a:effectLst/>
        </p:spPr>
      </p:pic>
      <p:sp>
        <p:nvSpPr>
          <p:cNvPr id="2" name="Titel 1"/>
          <p:cNvSpPr>
            <a:spLocks noGrp="1"/>
          </p:cNvSpPr>
          <p:nvPr>
            <p:ph type="title"/>
          </p:nvPr>
        </p:nvSpPr>
        <p:spPr/>
        <p:txBody>
          <a:bodyPr/>
          <a:lstStyle/>
          <a:p>
            <a:r>
              <a:rPr lang="de-DE" dirty="0"/>
              <a:t>Wo arbeitest du noch in diesem Beruf?</a:t>
            </a:r>
          </a:p>
        </p:txBody>
      </p:sp>
      <p:sp>
        <p:nvSpPr>
          <p:cNvPr id="9" name="Inhaltsplatzhalter 8"/>
          <p:cNvSpPr>
            <a:spLocks noGrp="1"/>
          </p:cNvSpPr>
          <p:nvPr>
            <p:ph idx="1"/>
          </p:nvPr>
        </p:nvSpPr>
        <p:spPr/>
        <p:txBody>
          <a:bodyPr>
            <a:normAutofit/>
          </a:bodyPr>
          <a:lstStyle/>
          <a:p>
            <a:pPr>
              <a:buNone/>
            </a:pPr>
            <a:r>
              <a:rPr lang="de-DE" dirty="0"/>
              <a:t>Man arbeitet in der Maschinenhalle, um seine Maschinen zu reparieren und zu warten.</a:t>
            </a:r>
          </a:p>
          <a:p>
            <a:pPr>
              <a:buNone/>
            </a:pPr>
            <a:r>
              <a:rPr lang="de-DE" dirty="0"/>
              <a:t>Man muss sie regelmäßig abschmieren und reinigen, sonst entstehen Schäden. Die Wartung der Maschinen übers Erntejahr sind wichtig. Es darf keine Maschine ausfallen, denn man muss das Wetter nutzen können und sobald die Sonne scheint und das Gras hoch steht, muss man loslegen können.</a:t>
            </a:r>
          </a:p>
        </p:txBody>
      </p:sp>
    </p:spTree>
    <p:extLst>
      <p:ext uri="{BB962C8B-B14F-4D97-AF65-F5344CB8AC3E}">
        <p14:creationId xmlns:p14="http://schemas.microsoft.com/office/powerpoint/2010/main" val="2423018977"/>
      </p:ext>
    </p:extLst>
  </p:cSld>
  <p:clrMapOvr>
    <a:masterClrMapping/>
  </p:clrMapOvr>
  <p:transition spd="slow">
    <p:cover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28649" t="38438" r="54257" b="33574"/>
          <a:stretch/>
        </p:blipFill>
        <p:spPr>
          <a:xfrm>
            <a:off x="829698" y="2454876"/>
            <a:ext cx="3767016" cy="3270421"/>
          </a:xfrm>
          <a:prstGeom prst="rect">
            <a:avLst/>
          </a:prstGeom>
        </p:spPr>
      </p:pic>
      <p:sp>
        <p:nvSpPr>
          <p:cNvPr id="2" name="Titel 1"/>
          <p:cNvSpPr>
            <a:spLocks noGrp="1"/>
          </p:cNvSpPr>
          <p:nvPr>
            <p:ph type="title"/>
          </p:nvPr>
        </p:nvSpPr>
        <p:spPr/>
        <p:txBody>
          <a:bodyPr/>
          <a:lstStyle/>
          <a:p>
            <a:r>
              <a:rPr lang="de-DE" dirty="0"/>
              <a:t>Welchen Abschluss brauchst du?</a:t>
            </a:r>
          </a:p>
        </p:txBody>
      </p:sp>
      <p:sp>
        <p:nvSpPr>
          <p:cNvPr id="3" name="Inhaltsplatzhalter 2"/>
          <p:cNvSpPr>
            <a:spLocks noGrp="1"/>
          </p:cNvSpPr>
          <p:nvPr>
            <p:ph idx="1"/>
          </p:nvPr>
        </p:nvSpPr>
        <p:spPr/>
        <p:txBody>
          <a:bodyPr/>
          <a:lstStyle/>
          <a:p>
            <a:endParaRPr lang="de-DE" dirty="0"/>
          </a:p>
          <a:p>
            <a:pPr marL="0" indent="0">
              <a:buNone/>
            </a:pPr>
            <a:r>
              <a:rPr lang="de-DE" dirty="0"/>
              <a:t>                                                ohne Hauptschullabschluss (2%)</a:t>
            </a:r>
          </a:p>
          <a:p>
            <a:pPr marL="0" indent="0">
              <a:buNone/>
            </a:pPr>
            <a:r>
              <a:rPr lang="de-DE" dirty="0"/>
              <a:t>                                                 Hauptschullabschluss (27%)</a:t>
            </a:r>
          </a:p>
          <a:p>
            <a:pPr marL="0" indent="0">
              <a:buNone/>
            </a:pPr>
            <a:r>
              <a:rPr lang="de-DE" dirty="0"/>
              <a:t>                                                   mittlerer Bildungsabschluss (45%)</a:t>
            </a:r>
          </a:p>
          <a:p>
            <a:pPr marL="0" indent="0">
              <a:buNone/>
            </a:pPr>
            <a:r>
              <a:rPr lang="de-DE" dirty="0"/>
              <a:t>                                                  Hochschulreife (25%) </a:t>
            </a:r>
          </a:p>
          <a:p>
            <a:pPr marL="0" indent="0">
              <a:buNone/>
            </a:pPr>
            <a:r>
              <a:rPr lang="de-DE" dirty="0"/>
              <a:t>                                                      Sonstiges (1%)</a:t>
            </a:r>
          </a:p>
          <a:p>
            <a:pPr marL="0" indent="0">
              <a:buNone/>
            </a:pPr>
            <a:r>
              <a:rPr lang="de-DE" dirty="0"/>
              <a:t>                                                      . </a:t>
            </a:r>
          </a:p>
        </p:txBody>
      </p:sp>
    </p:spTree>
    <p:extLst>
      <p:ext uri="{BB962C8B-B14F-4D97-AF65-F5344CB8AC3E}">
        <p14:creationId xmlns:p14="http://schemas.microsoft.com/office/powerpoint/2010/main" val="31031129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Welche Anforderungen hat der Beruf?</a:t>
            </a:r>
          </a:p>
        </p:txBody>
      </p:sp>
      <p:sp>
        <p:nvSpPr>
          <p:cNvPr id="3" name="Inhaltsplatzhalter 2"/>
          <p:cNvSpPr>
            <a:spLocks noGrp="1"/>
          </p:cNvSpPr>
          <p:nvPr>
            <p:ph idx="1"/>
          </p:nvPr>
        </p:nvSpPr>
        <p:spPr>
          <a:xfrm>
            <a:off x="680320" y="1968844"/>
            <a:ext cx="9613861" cy="3860254"/>
          </a:xfrm>
        </p:spPr>
        <p:txBody>
          <a:bodyPr/>
          <a:lstStyle/>
          <a:p>
            <a:r>
              <a:rPr lang="de-DE" dirty="0"/>
              <a:t>Tiere pflegen, melken, füttern, misten, sind tägliche Arbeiten.</a:t>
            </a:r>
          </a:p>
          <a:p>
            <a:r>
              <a:rPr lang="de-DE" dirty="0"/>
              <a:t>Verantwortungsbewusstsein ist sehr wichtig.</a:t>
            </a:r>
          </a:p>
          <a:p>
            <a:r>
              <a:rPr lang="de-DE" dirty="0"/>
              <a:t>Körperliche Belastbarkeit.</a:t>
            </a:r>
          </a:p>
          <a:p>
            <a:r>
              <a:rPr lang="de-DE" dirty="0"/>
              <a:t>Freude an Tieren.</a:t>
            </a:r>
          </a:p>
          <a:p>
            <a:r>
              <a:rPr lang="de-DE" dirty="0"/>
              <a:t>Beständigkeit (wenig Urlaub).</a:t>
            </a:r>
          </a:p>
          <a:p>
            <a:r>
              <a:rPr lang="de-DE" dirty="0"/>
              <a:t>Man arbeitet zeitgebunden. Wenn andere gemütlich zusammensitzen, muss man gehen.</a:t>
            </a:r>
          </a:p>
          <a:p>
            <a:r>
              <a:rPr lang="de-DE" dirty="0"/>
              <a:t>Technisches Verständnis.</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62151428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0</TotalTime>
  <Words>700</Words>
  <Application>Microsoft Macintosh PowerPoint</Application>
  <PresentationFormat>Breitbild</PresentationFormat>
  <Paragraphs>76</Paragraphs>
  <Slides>11</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11</vt:i4>
      </vt:variant>
    </vt:vector>
  </HeadingPairs>
  <TitlesOfParts>
    <vt:vector size="14" baseType="lpstr">
      <vt:lpstr>Arial</vt:lpstr>
      <vt:lpstr>Trebuchet MS</vt:lpstr>
      <vt:lpstr>Berlin</vt:lpstr>
      <vt:lpstr>PowerPoint-Präsentation</vt:lpstr>
      <vt:lpstr> Landwirtschaft Natur Umwelt.</vt:lpstr>
      <vt:lpstr>Wo arbeitet man in diesem Beruf ?</vt:lpstr>
      <vt:lpstr>Wie lange dauert die Ausbildung?</vt:lpstr>
      <vt:lpstr>Was machst du in diesem Beruf?</vt:lpstr>
      <vt:lpstr>Was machst du noch in diesem Beruf?</vt:lpstr>
      <vt:lpstr>Wo arbeitest du noch in diesem Beruf?</vt:lpstr>
      <vt:lpstr>Welchen Abschluss brauchst du?</vt:lpstr>
      <vt:lpstr>Welche Anforderungen hat der Beruf?</vt:lpstr>
      <vt:lpstr>Was verdienst du während der Ausbildung? </vt:lpstr>
      <vt:lpstr>Meine Meinung </vt:lpstr>
    </vt:vector>
  </TitlesOfParts>
  <Company>Musterschule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Landwirtschaft,Natur,Umwelt.</dc:title>
  <dc:creator>AProfSchueler</dc:creator>
  <cp:lastModifiedBy>Microsoft Office User</cp:lastModifiedBy>
  <cp:revision>104</cp:revision>
  <dcterms:created xsi:type="dcterms:W3CDTF">2023-04-24T06:37:31Z</dcterms:created>
  <dcterms:modified xsi:type="dcterms:W3CDTF">2023-07-14T06:25:32Z</dcterms:modified>
</cp:coreProperties>
</file>