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6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7/14/23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7/14/23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1329">
            <a:off x="-37021" y="105860"/>
            <a:ext cx="6610056" cy="3714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845">
            <a:off x="4929698" y="2710096"/>
            <a:ext cx="7139194" cy="40113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07" y="3969884"/>
            <a:ext cx="4583214" cy="28881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6364" y="2488985"/>
            <a:ext cx="5169626" cy="2411729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Pferdewirt*in Klassische Reitausbildung</a:t>
            </a:r>
          </a:p>
        </p:txBody>
      </p:sp>
      <p:pic>
        <p:nvPicPr>
          <p:cNvPr id="1026" name="Picture 2" descr="Tagesablauf Pferdewirt/in - Klassische Reitausbildung - planet-beruf.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7948">
            <a:off x="6371617" y="-385291"/>
            <a:ext cx="6075812" cy="34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7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ferde Auf Wiese - Bilder und Stockfoto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0809">
            <a:off x="4568066" y="-342354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.000+ kostenlose Pferdekopf und Pferd-Bilder -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349">
            <a:off x="42021" y="1391546"/>
            <a:ext cx="6652410" cy="498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5276">
            <a:off x="8002334" y="3586327"/>
            <a:ext cx="4632193" cy="308812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559646"/>
          </a:xfrm>
        </p:spPr>
        <p:txBody>
          <a:bodyPr/>
          <a:lstStyle/>
          <a:p>
            <a:r>
              <a:rPr lang="de-DE" dirty="0"/>
              <a:t>Was verdienst du wären der Ausbildung?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tx1"/>
                </a:solidFill>
              </a:rPr>
              <a:t>1. ausbildungsjahr: 600-800 € </a:t>
            </a:r>
          </a:p>
          <a:p>
            <a:r>
              <a:rPr lang="de-DE" dirty="0">
                <a:solidFill>
                  <a:schemeClr val="tx1"/>
                </a:solidFill>
              </a:rPr>
              <a:t>2. Ausbildungsjahr: € 660 bis € 870</a:t>
            </a:r>
          </a:p>
          <a:p>
            <a:r>
              <a:rPr lang="de-DE" dirty="0">
                <a:solidFill>
                  <a:schemeClr val="tx1"/>
                </a:solidFill>
              </a:rPr>
              <a:t>3. Ausbildungsjahr: € 764 bis € 915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5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0473">
            <a:off x="2623962" y="-303483"/>
            <a:ext cx="6087899" cy="344346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87794">
            <a:off x="-1445991" y="1936086"/>
            <a:ext cx="5829300" cy="3276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30463">
            <a:off x="3161532" y="3221126"/>
            <a:ext cx="3842756" cy="37995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56995">
            <a:off x="7244865" y="580297"/>
            <a:ext cx="5000391" cy="55457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163646"/>
            <a:ext cx="8689976" cy="2509213"/>
          </a:xfrm>
        </p:spPr>
        <p:txBody>
          <a:bodyPr>
            <a:normAutofit/>
          </a:bodyPr>
          <a:lstStyle/>
          <a:p>
            <a:r>
              <a:rPr lang="de-DE" sz="9600" u="sng" dirty="0"/>
              <a:t>Ja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51012" y="2913185"/>
            <a:ext cx="8689976" cy="2971800"/>
          </a:xfrm>
        </p:spPr>
        <p:txBody>
          <a:bodyPr>
            <a:noAutofit/>
          </a:bodyPr>
          <a:lstStyle/>
          <a:p>
            <a:r>
              <a:rPr lang="de-DE" sz="5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Ich könnte mir Vorstellen diesen beruf zu machen da es mir spaß Macht mit </a:t>
            </a:r>
            <a:r>
              <a:rPr lang="de-DE" sz="5400" u="sng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pferden</a:t>
            </a:r>
            <a:r>
              <a:rPr lang="de-DE" sz="5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zu arbeiten</a:t>
            </a:r>
          </a:p>
        </p:txBody>
      </p:sp>
    </p:spTree>
    <p:extLst>
      <p:ext uri="{BB962C8B-B14F-4D97-AF65-F5344CB8AC3E}">
        <p14:creationId xmlns:p14="http://schemas.microsoft.com/office/powerpoint/2010/main" val="5254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438" y="0"/>
            <a:ext cx="10026715" cy="6858000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340549" y="213849"/>
            <a:ext cx="9800492" cy="5486735"/>
          </a:xfrm>
          <a:prstGeom prst="ellipse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312614" y="940227"/>
            <a:ext cx="833510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Es Geht Darum:</a:t>
            </a:r>
          </a:p>
          <a:p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04648" y="1584902"/>
            <a:ext cx="98004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Tiere zu züchten und zu pflegen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Pflanzen zu ziehen und zu ernten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Gewinnung von Obst, Gemüse, Fleisch oder Milch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Die Vermarktung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die Planung von Natur- und Umweltschutzmaßnahmen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die Überwachung der Entsorgung von Abfall und Abwasser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die Einhaltung von Umweltschutzbestimmungen</a:t>
            </a:r>
          </a:p>
        </p:txBody>
      </p:sp>
    </p:spTree>
    <p:extLst>
      <p:ext uri="{BB962C8B-B14F-4D97-AF65-F5344CB8AC3E}">
        <p14:creationId xmlns:p14="http://schemas.microsoft.com/office/powerpoint/2010/main" val="16612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/>
      </p:transition>
    </mc:Choice>
    <mc:Fallback xmlns="">
      <p:transition spd="slow">
        <p:randomBa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4010" cy="6858000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492512" y="803030"/>
            <a:ext cx="7408985" cy="3458308"/>
          </a:xfrm>
          <a:prstGeom prst="ellipse">
            <a:avLst/>
          </a:prstGeom>
          <a:solidFill>
            <a:schemeClr val="accent3">
              <a:alpha val="3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1239804"/>
            <a:ext cx="8689976" cy="834564"/>
          </a:xfrm>
        </p:spPr>
        <p:txBody>
          <a:bodyPr/>
          <a:lstStyle/>
          <a:p>
            <a:r>
              <a:rPr lang="de-DE" dirty="0"/>
              <a:t>Es geht um: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02408" y="2112381"/>
            <a:ext cx="8689976" cy="17210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 Zucht, Haltung und pflege von Tieren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Gewinnung und Vermarktung von Tierproduckten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 Training von Tieren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5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4738"/>
            <a:ext cx="12191999" cy="86868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60952" y="1664677"/>
            <a:ext cx="8689976" cy="3212123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Berufstyp: Anerkannter Ausbildungsberuf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Ausbildungsart: Duale Ausbildung in der Landwirtschaft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(geregelt durch ausbildungsverordnung)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Ausbildungsdauer: 3 Jahre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Lernorte: Ausbildungsbetrieb und Berufsschule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(duale Ausbildung)</a:t>
            </a:r>
          </a:p>
        </p:txBody>
      </p:sp>
    </p:spTree>
    <p:extLst>
      <p:ext uri="{BB962C8B-B14F-4D97-AF65-F5344CB8AC3E}">
        <p14:creationId xmlns:p14="http://schemas.microsoft.com/office/powerpoint/2010/main" val="69317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pringreiten: Tipps für unsichere Pfer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9479">
            <a:off x="3248595" y="650816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3363">
            <a:off x="6407132" y="3890454"/>
            <a:ext cx="5123565" cy="34135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12746">
            <a:off x="-1184191" y="429530"/>
            <a:ext cx="5249375" cy="247029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8582">
            <a:off x="7033845" y="-5587"/>
            <a:ext cx="5818889" cy="388033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01644">
            <a:off x="211016" y="3376149"/>
            <a:ext cx="4128673" cy="28142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5549" y="621323"/>
            <a:ext cx="8689976" cy="1125415"/>
          </a:xfrm>
        </p:spPr>
        <p:txBody>
          <a:bodyPr>
            <a:normAutofit/>
          </a:bodyPr>
          <a:lstStyle/>
          <a:p>
            <a:r>
              <a:rPr lang="de-DE" sz="5400" dirty="0">
                <a:solidFill>
                  <a:srgbClr val="00B050"/>
                </a:solidFill>
              </a:rPr>
              <a:t>Was macht man?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92805" y="2040411"/>
            <a:ext cx="8689976" cy="5011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rgbClr val="00B050"/>
                </a:solidFill>
              </a:rPr>
              <a:t>Beurteilen die Eignung von Pferden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rgbClr val="00B050"/>
                </a:solidFill>
              </a:rPr>
              <a:t>Bilden Pferde in den Disziplinen Dressur und springen aus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rgbClr val="00B050"/>
                </a:solidFill>
              </a:rPr>
              <a:t>Pferde trainieren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dirty="0">
                <a:solidFill>
                  <a:srgbClr val="00B050"/>
                </a:solidFill>
              </a:rPr>
              <a:t>Unterrichten im klassischen Reitsport</a:t>
            </a:r>
          </a:p>
        </p:txBody>
      </p:sp>
    </p:spTree>
    <p:extLst>
      <p:ext uri="{BB962C8B-B14F-4D97-AF65-F5344CB8AC3E}">
        <p14:creationId xmlns:p14="http://schemas.microsoft.com/office/powerpoint/2010/main" val="26000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74,645 Pferd Lizenzfreie Bilder und Fotos Kaufen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258">
            <a:off x="1444135" y="4283941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ferd gallopierend auf einer Wiese - Puzzle 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375">
            <a:off x="5902507" y="1894665"/>
            <a:ext cx="6023098" cy="44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19001">
            <a:off x="-1294302" y="101844"/>
            <a:ext cx="9763125" cy="428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8886" y="327659"/>
            <a:ext cx="8689976" cy="926600"/>
          </a:xfrm>
        </p:spPr>
        <p:txBody>
          <a:bodyPr/>
          <a:lstStyle/>
          <a:p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Was macht man?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21402" y="1372265"/>
            <a:ext cx="8689976" cy="431409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Füttert tränken und pflegen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Sorgen für genügend Bewegung und artgerechtem Transport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Halten stall und Ausrüstung sauber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Behalten die Gesundheit der Tiere im Auge </a:t>
            </a:r>
          </a:p>
          <a:p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llgasse - Pferdeklinik Bargtehe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029">
            <a:off x="-293077" y="498097"/>
            <a:ext cx="7727370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9993">
            <a:off x="6196105" y="1899138"/>
            <a:ext cx="6450897" cy="43023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1"/>
            <a:ext cx="8689976" cy="2377032"/>
          </a:xfrm>
        </p:spPr>
        <p:txBody>
          <a:bodyPr/>
          <a:lstStyle/>
          <a:p>
            <a:r>
              <a:rPr lang="de-DE" dirty="0"/>
              <a:t>Wo Arbeitet man?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51012" y="2379784"/>
            <a:ext cx="8689976" cy="43023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In Reitschulen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Auf Reiter Höfen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In pferdeausbildungsbetrieben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Bei reitvereinen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tx1"/>
                </a:solidFill>
              </a:rPr>
              <a:t>In pferdepensionsbetrieben</a:t>
            </a:r>
          </a:p>
        </p:txBody>
      </p:sp>
    </p:spTree>
    <p:extLst>
      <p:ext uri="{BB962C8B-B14F-4D97-AF65-F5344CB8AC3E}">
        <p14:creationId xmlns:p14="http://schemas.microsoft.com/office/powerpoint/2010/main" val="172169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523" y="-750277"/>
            <a:ext cx="12602308" cy="80068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11174" y="1376987"/>
            <a:ext cx="8689976" cy="2509213"/>
          </a:xfrm>
        </p:spPr>
        <p:txBody>
          <a:bodyPr/>
          <a:lstStyle/>
          <a:p>
            <a:r>
              <a:rPr lang="de-DE" dirty="0"/>
              <a:t>Welchen Schulabschluss braucht man?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Rechtlich ist keine bestimmte Schulbildung vorgeschrieben. In der Praxis stellen Betriebe überwiegend Auszubildende mit Hochschulreife ein.</a:t>
            </a:r>
          </a:p>
        </p:txBody>
      </p:sp>
    </p:spTree>
    <p:extLst>
      <p:ext uri="{BB962C8B-B14F-4D97-AF65-F5344CB8AC3E}">
        <p14:creationId xmlns:p14="http://schemas.microsoft.com/office/powerpoint/2010/main" val="3968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74,645 Pferd Lizenzfreie Bilder und Fotos Kaufen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31">
            <a:off x="-465851" y="3804959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8337">
            <a:off x="5490147" y="898632"/>
            <a:ext cx="6057492" cy="5088293"/>
          </a:xfrm>
          <a:prstGeom prst="rect">
            <a:avLst/>
          </a:prstGeom>
        </p:spPr>
      </p:pic>
      <p:pic>
        <p:nvPicPr>
          <p:cNvPr id="5122" name="Picture 2" descr="Grundausstattung - Zaumzeug, Halfter und Trense - Pferde.de Magaz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6605">
            <a:off x="579378" y="222826"/>
            <a:ext cx="5459779" cy="363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1012" y="0"/>
            <a:ext cx="8689976" cy="844538"/>
          </a:xfrm>
        </p:spPr>
        <p:txBody>
          <a:bodyPr/>
          <a:lstStyle/>
          <a:p>
            <a:r>
              <a:rPr lang="de-DE" dirty="0">
                <a:solidFill>
                  <a:srgbClr val="0070C0"/>
                </a:solidFill>
              </a:rPr>
              <a:t>Worauf kommt es an?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51012" y="844539"/>
            <a:ext cx="8689976" cy="6013462"/>
          </a:xfrm>
        </p:spPr>
        <p:txBody>
          <a:bodyPr>
            <a:norm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Anforderungen: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0C0"/>
                </a:solidFill>
              </a:rPr>
              <a:t>Körperbeherrschung und Geschicklichkeit (z.B. beim Trainieren von Pferden, beim Aufzäumen und Satteln)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0C0"/>
                </a:solidFill>
              </a:rPr>
              <a:t>Beobachtungsgenauigkeit und Aufmerksamkeit (z.B. beim Beobachten des Verhaltens der Pferde, beim Erkennen von Krankheitsanzeichen)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0C0"/>
                </a:solidFill>
              </a:rPr>
              <a:t>Pädagogische Fähigkeiten und Durchhaltevermögen (z.B. beim Erteilen von Reitunterricht, beim Training)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0C0"/>
                </a:solidFill>
              </a:rPr>
              <a:t>Sorgfalt und Verantwortungsbewusstsein (z.B. beim Umgang mit Pferden, bei der Pflege der Ausrüstung)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rgbClr val="0070C0"/>
                </a:solidFill>
              </a:rPr>
              <a:t>Organisatorische Fähigkeiten (z.B. beim Planen von Pferdetransporten)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8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331</Words>
  <Application>Microsoft Macintosh PowerPoint</Application>
  <PresentationFormat>Breitbild</PresentationFormat>
  <Paragraphs>52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Tw Cen MT</vt:lpstr>
      <vt:lpstr>Tropfen</vt:lpstr>
      <vt:lpstr>Pferdewirt*in Klassische Reitausbildung</vt:lpstr>
      <vt:lpstr>PowerPoint-Präsentation</vt:lpstr>
      <vt:lpstr>Es geht um:</vt:lpstr>
      <vt:lpstr>PowerPoint-Präsentation</vt:lpstr>
      <vt:lpstr>Was macht man?</vt:lpstr>
      <vt:lpstr>Was macht man?</vt:lpstr>
      <vt:lpstr>Wo Arbeitet man?</vt:lpstr>
      <vt:lpstr>Welchen Schulabschluss braucht man?</vt:lpstr>
      <vt:lpstr>Worauf kommt es an?</vt:lpstr>
      <vt:lpstr>Was verdienst du wären der Ausbildung?</vt:lpstr>
      <vt:lpstr>Ja</vt:lpstr>
    </vt:vector>
  </TitlesOfParts>
  <Company>Musterschule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AProfSchueler</dc:creator>
  <cp:lastModifiedBy>Microsoft Office User</cp:lastModifiedBy>
  <cp:revision>24</cp:revision>
  <dcterms:created xsi:type="dcterms:W3CDTF">2023-04-24T06:32:04Z</dcterms:created>
  <dcterms:modified xsi:type="dcterms:W3CDTF">2023-07-14T06:27:31Z</dcterms:modified>
</cp:coreProperties>
</file>