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0" r:id="rId2"/>
    <p:sldId id="259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 rtl="0"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07" autoAdjust="0"/>
  </p:normalViewPr>
  <p:slideViewPr>
    <p:cSldViewPr snapToGrid="0">
      <p:cViewPr varScale="1">
        <p:scale>
          <a:sx n="108" d="100"/>
          <a:sy n="108" d="100"/>
        </p:scale>
        <p:origin x="712" y="192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1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BDF3D20-0B53-4C1E-9D9B-660AA7E2DF21}" type="datetime1">
              <a:rPr lang="de-DE" smtClean="0"/>
              <a:t>14.07.23</a:t>
            </a:fld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19B0CF-9279-4D21-A9DE-E129417AB20A}" type="datetime1">
              <a:rPr lang="de-DE" noProof="0" smtClean="0"/>
              <a:t>14.07.23</a:t>
            </a:fld>
            <a:endParaRPr lang="de-DE" noProof="0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de-DE" noProof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de-DE" noProof="0" smtClean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384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4249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422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9165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82762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61327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2758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9257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6366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3455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8047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ildplatzhalt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Bild hier einfügen oder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cxnSp>
        <p:nvCxnSpPr>
          <p:cNvPr id="5" name="Gerader Verbinder 4" descr="Titelfolien-Trennlinie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Bildplatzhalter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x Symbolaufzählungszeichen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Ellipse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4" name="Ellipse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0" name="Bildplatzhalter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/>
              <a:t>Bild hier einfügen oder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de-DE" noProof="0"/>
              <a:t>Beschreibung zum Aufzählungszeichen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de-DE" noProof="0"/>
              <a:t>Beschreibung zum Aufzählungszeichen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de-DE" noProof="0"/>
              <a:t>Aufzählungszeichen 1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de-DE" noProof="0"/>
              <a:t>Aufzählungszeichen 2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de-DE" noProof="0"/>
              <a:t>Aufzählungszeichen 3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de-DE" noProof="0"/>
              <a:t>Beschreibung zum Aufzählungszeichen</a:t>
            </a:r>
          </a:p>
        </p:txBody>
      </p:sp>
      <p:sp>
        <p:nvSpPr>
          <p:cNvPr id="51" name="Achteck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>
              <a:solidFill>
                <a:schemeClr val="accent1"/>
              </a:solidFill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>
              <a:solidFill>
                <a:schemeClr val="accent1"/>
              </a:solidFill>
            </a:endParaRPr>
          </a:p>
        </p:txBody>
      </p:sp>
      <p:sp>
        <p:nvSpPr>
          <p:cNvPr id="55" name="Foliennummernplatzhalt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Freihandform: Form 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27" name="Freihandform: Form 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28" name="Freihandform: Form 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29" name="Freihandform: Form 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30" name="Freihandform: Form 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32" name="Freihandform: Form 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</p:grpSp>
      <p:sp>
        <p:nvSpPr>
          <p:cNvPr id="38" name="Bildplatzhalter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 sz="1650" spc="-30" baseline="0"/>
            </a:lvl1pPr>
          </a:lstStyle>
          <a:p>
            <a:pPr rtl="0"/>
            <a:r>
              <a:rPr lang="de-DE" noProof="0"/>
              <a:t>Klicken Sie, um ein Bild hinzuzu-fügen.</a:t>
            </a:r>
          </a:p>
        </p:txBody>
      </p:sp>
      <p:sp>
        <p:nvSpPr>
          <p:cNvPr id="39" name="Bildplatzhalter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 sz="1650" spc="-30" baseline="0"/>
            </a:lvl1pPr>
          </a:lstStyle>
          <a:p>
            <a:pPr rtl="0"/>
            <a:r>
              <a:rPr lang="de-DE" noProof="0"/>
              <a:t>Klicken Sie, um ein Bild hinzuzu-fügen.</a:t>
            </a:r>
          </a:p>
        </p:txBody>
      </p:sp>
      <p:sp>
        <p:nvSpPr>
          <p:cNvPr id="40" name="Bildplatzhalter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 sz="1650" spc="-30" baseline="0"/>
            </a:lvl1pPr>
          </a:lstStyle>
          <a:p>
            <a:pPr rtl="0"/>
            <a:r>
              <a:rPr lang="de-DE" noProof="0"/>
              <a:t>Klicken Sie, um ein Bild hinzuzu-fügen.</a:t>
            </a:r>
          </a:p>
        </p:txBody>
      </p: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es Produ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grpSp>
        <p:nvGrpSpPr>
          <p:cNvPr id="43" name="Gruppe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Abgerundetes Rechteck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de-DE" noProof="0"/>
            </a:p>
          </p:txBody>
        </p:sp>
        <p:sp>
          <p:nvSpPr>
            <p:cNvPr id="45" name="Abgerundetes Rechteck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46" name="Rechteck: Abgerundete Ecken 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47" name="Abgerundetes Rechteck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de-DE" noProof="0"/>
            </a:p>
          </p:txBody>
        </p:sp>
        <p:sp>
          <p:nvSpPr>
            <p:cNvPr id="48" name="Abgerundetes Rechteck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de-DE" noProof="0"/>
            </a:p>
          </p:txBody>
        </p: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de-DE" noProof="0"/>
            </a:p>
          </p:txBody>
        </p:sp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de-DE" noProof="0"/>
            </a:p>
          </p:txBody>
        </p:sp>
        <p:sp>
          <p:nvSpPr>
            <p:cNvPr id="51" name="Ellipse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de-DE" noProof="0"/>
            </a:p>
          </p:txBody>
        </p:sp>
      </p:grp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Hervorgehobener Text kann hier stehen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/>
              <a:t>Bild hier einfügen oder ablegen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Spalten-Symbolaufzählungs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llipse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de-DE" noProof="0"/>
              <a:t>Beschreibung zum Aufzählungszeichen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de-DE" noProof="0"/>
              <a:t>Beschreibung zum Aufzählungszeichen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de-DE" noProof="0"/>
              <a:t>Beschreibung zum Aufzählungszeichen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sz="1700" b="1">
                <a:latin typeface="+mj-lt"/>
              </a:defRPr>
            </a:lvl1pPr>
          </a:lstStyle>
          <a:p>
            <a:pPr lvl="0" rtl="0"/>
            <a:r>
              <a:rPr lang="de-DE" noProof="0"/>
              <a:t>Aufzählungszeichen 2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sz="1700" b="1">
                <a:latin typeface="+mj-lt"/>
              </a:defRPr>
            </a:lvl1pPr>
          </a:lstStyle>
          <a:p>
            <a:pPr lvl="0" rtl="0"/>
            <a:r>
              <a:rPr lang="de-DE" noProof="0"/>
              <a:t>Aufzählungszeichen 3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sz="1700" b="1">
                <a:latin typeface="+mj-lt"/>
              </a:defRPr>
            </a:lvl1pPr>
          </a:lstStyle>
          <a:p>
            <a:pPr lvl="0" rtl="0"/>
            <a:r>
              <a:rPr lang="de-DE" noProof="0"/>
              <a:t>Aufzählungszeichen 4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Unterüberschrift</a:t>
            </a:r>
          </a:p>
        </p:txBody>
      </p:sp>
      <p:sp>
        <p:nvSpPr>
          <p:cNvPr id="20" name="Bildplatzhalter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de-DE" noProof="0"/>
              <a:t>Klicken Sie, um ein Bild hinzuzu-fügen.</a:t>
            </a:r>
          </a:p>
        </p:txBody>
      </p:sp>
      <p:sp>
        <p:nvSpPr>
          <p:cNvPr id="21" name="Bildplatzhalter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de-DE" noProof="0"/>
              <a:t>Klicken Sie, um ein Bild hinzuzu-fügen.</a:t>
            </a:r>
          </a:p>
        </p:txBody>
      </p:sp>
      <p:sp>
        <p:nvSpPr>
          <p:cNvPr id="22" name="Bildplatzhalter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de-DE" noProof="0"/>
              <a:t>Klicken Sie, um ein Bild hinzuzu-fügen.</a:t>
            </a:r>
          </a:p>
        </p:txBody>
      </p: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 Zahlen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platzhalter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Abschnittsüberschrift</a:t>
            </a:r>
          </a:p>
        </p:txBody>
      </p:sp>
      <p:sp>
        <p:nvSpPr>
          <p:cNvPr id="27" name="Textplatzhalter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de-DE" noProof="0"/>
              <a:t>Abschnittsüberschrift</a:t>
            </a:r>
          </a:p>
        </p:txBody>
      </p:sp>
      <p:sp>
        <p:nvSpPr>
          <p:cNvPr id="28" name="Textplatzhalter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de-DE" noProof="0"/>
              <a:t>Abschnittsüber-schrift</a:t>
            </a:r>
          </a:p>
        </p:txBody>
      </p:sp>
      <p:sp>
        <p:nvSpPr>
          <p:cNvPr id="48" name="Freihandform: Form 47">
            <a:extLst>
              <a:ext uri="{FF2B5EF4-FFF2-40B4-BE49-F238E27FC236}">
                <a16:creationId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7" name="Freihandform: Form 46">
            <a:extLst>
              <a:ext uri="{FF2B5EF4-FFF2-40B4-BE49-F238E27FC236}">
                <a16:creationId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de-DE" noProof="0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1" name="Textplatzhalter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64343" y="2505766"/>
            <a:ext cx="3374987" cy="885825"/>
          </a:xfrm>
        </p:spPr>
        <p:txBody>
          <a:bodyPr rtlCol="0" anchor="ctr"/>
          <a:lstStyle>
            <a:lvl1pPr marL="0" indent="0" algn="ctr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de-DE" noProof="0"/>
              <a:t>1</a:t>
            </a:r>
          </a:p>
        </p:txBody>
      </p:sp>
      <p:sp>
        <p:nvSpPr>
          <p:cNvPr id="32" name="Textplatzhalter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rtlCol="0" anchor="ctr"/>
          <a:lstStyle>
            <a:lvl1pPr marL="0" indent="0" algn="ctr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de-DE" noProof="0"/>
              <a:t>2</a:t>
            </a:r>
          </a:p>
        </p:txBody>
      </p:sp>
      <p:sp>
        <p:nvSpPr>
          <p:cNvPr id="33" name="Textplatzhalter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37600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+mj-lt"/>
              </a:defRPr>
            </a:lvl1pPr>
          </a:lstStyle>
          <a:p>
            <a:pPr marL="266700" lvl="0" indent="-266700" algn="ctr" rtl="0"/>
            <a:r>
              <a:rPr lang="de-DE" noProof="0"/>
              <a:t>3</a:t>
            </a:r>
          </a:p>
        </p:txBody>
      </p:sp>
      <p:sp>
        <p:nvSpPr>
          <p:cNvPr id="35" name="Textplatzhalter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Abschnittsbeschreibung</a:t>
            </a:r>
          </a:p>
        </p:txBody>
      </p:sp>
      <p:sp>
        <p:nvSpPr>
          <p:cNvPr id="37" name="Textplatzhalter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de-DE" noProof="0"/>
              <a:t>Abschnittsbeschreibung</a:t>
            </a:r>
          </a:p>
        </p:txBody>
      </p:sp>
      <p:sp>
        <p:nvSpPr>
          <p:cNvPr id="39" name="Textplatzhalter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de-DE" noProof="0"/>
              <a:t>Abschnittsbeschrei-bung</a:t>
            </a:r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de-DE" noProof="0"/>
              <a:t>Textmasterformate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de-DE" noProof="0"/>
              <a:t>Textmasterformate bearbeiten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tber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Gerader Verbinder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Titel für Quadrant</a:t>
            </a:r>
          </a:p>
        </p:txBody>
      </p:sp>
      <p:sp>
        <p:nvSpPr>
          <p:cNvPr id="20" name="Textplatzhalter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Titel für Quadrant</a:t>
            </a:r>
          </a:p>
        </p:txBody>
      </p:sp>
      <p:sp>
        <p:nvSpPr>
          <p:cNvPr id="21" name="Textplatzhalter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Titel für Quadrant</a:t>
            </a:r>
          </a:p>
        </p:txBody>
      </p:sp>
      <p:sp>
        <p:nvSpPr>
          <p:cNvPr id="22" name="Textplatzhalter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Titel für Quadrant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 in Kas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Unterüberschrift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de-DE" noProof="0"/>
              <a:t>Abschnitt 1 Titel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de-DE" noProof="0"/>
              <a:t>Abschnitt 2 Titel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de-DE" noProof="0"/>
              <a:t>Abschnitt 3 Titel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itach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Unterüberschrift</a:t>
            </a:r>
          </a:p>
        </p:txBody>
      </p: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Jahr</a:t>
            </a:r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MM</a:t>
            </a:r>
          </a:p>
        </p:txBody>
      </p:sp>
      <p:sp>
        <p:nvSpPr>
          <p:cNvPr id="21" name="Textplatzhalter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MM</a:t>
            </a:r>
          </a:p>
        </p:txBody>
      </p:sp>
      <p:sp>
        <p:nvSpPr>
          <p:cNvPr id="22" name="Textplatzhalter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MM</a:t>
            </a:r>
          </a:p>
        </p:txBody>
      </p:sp>
      <p:sp>
        <p:nvSpPr>
          <p:cNvPr id="25" name="Textplatzhalter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MM</a:t>
            </a:r>
          </a:p>
        </p:txBody>
      </p:sp>
      <p:sp>
        <p:nvSpPr>
          <p:cNvPr id="26" name="Textplatzhalter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Jahr</a:t>
            </a:r>
          </a:p>
        </p:txBody>
      </p:sp>
      <p:sp>
        <p:nvSpPr>
          <p:cNvPr id="28" name="Textplatzhalter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MM</a:t>
            </a:r>
          </a:p>
        </p:txBody>
      </p:sp>
      <p:sp>
        <p:nvSpPr>
          <p:cNvPr id="30" name="Textplatzhalter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MM</a:t>
            </a:r>
          </a:p>
        </p:txBody>
      </p:sp>
      <p:sp>
        <p:nvSpPr>
          <p:cNvPr id="31" name="Textplatzhalter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MM</a:t>
            </a:r>
          </a:p>
        </p:txBody>
      </p:sp>
      <p:sp>
        <p:nvSpPr>
          <p:cNvPr id="32" name="Textplatzhalter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MM</a:t>
            </a:r>
          </a:p>
        </p:txBody>
      </p:sp>
      <p:sp>
        <p:nvSpPr>
          <p:cNvPr id="33" name="Textplatzhalter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MM</a:t>
            </a:r>
          </a:p>
        </p:txBody>
      </p:sp>
      <p:sp>
        <p:nvSpPr>
          <p:cNvPr id="34" name="Textplatzhalter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MM</a:t>
            </a:r>
          </a:p>
        </p:txBody>
      </p:sp>
      <p:sp>
        <p:nvSpPr>
          <p:cNvPr id="35" name="Textplatzhalter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MM</a:t>
            </a:r>
          </a:p>
        </p:txBody>
      </p:sp>
      <p:sp>
        <p:nvSpPr>
          <p:cNvPr id="36" name="Textplatzhalter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MM</a:t>
            </a:r>
          </a:p>
        </p:txBody>
      </p:sp>
      <p:sp>
        <p:nvSpPr>
          <p:cNvPr id="37" name="Textplatzhalter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MM</a:t>
            </a:r>
          </a:p>
        </p:txBody>
      </p:sp>
      <p:sp>
        <p:nvSpPr>
          <p:cNvPr id="38" name="Textplatzhalter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MM</a:t>
            </a:r>
          </a:p>
        </p:txBody>
      </p:sp>
      <p:sp>
        <p:nvSpPr>
          <p:cNvPr id="39" name="Textplatzhalter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MM</a:t>
            </a:r>
          </a:p>
        </p:txBody>
      </p:sp>
      <p:sp>
        <p:nvSpPr>
          <p:cNvPr id="40" name="Textplatzhalter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MM</a:t>
            </a:r>
          </a:p>
        </p:txBody>
      </p:sp>
      <p:sp>
        <p:nvSpPr>
          <p:cNvPr id="41" name="Textplatzhalter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MM</a:t>
            </a:r>
          </a:p>
        </p:txBody>
      </p:sp>
      <p:sp>
        <p:nvSpPr>
          <p:cNvPr id="42" name="Textplatzhalter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MM</a:t>
            </a:r>
          </a:p>
        </p:txBody>
      </p:sp>
      <p:sp>
        <p:nvSpPr>
          <p:cNvPr id="43" name="Textplatzhalter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MM</a:t>
            </a:r>
          </a:p>
        </p:txBody>
      </p:sp>
      <p:sp>
        <p:nvSpPr>
          <p:cNvPr id="44" name="Textplatzhalter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MM</a:t>
            </a:r>
          </a:p>
        </p:txBody>
      </p:sp>
      <p:sp>
        <p:nvSpPr>
          <p:cNvPr id="45" name="Textplatzhalter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MM</a:t>
            </a:r>
          </a:p>
        </p:txBody>
      </p:sp>
      <p:sp>
        <p:nvSpPr>
          <p:cNvPr id="46" name="Textplatzhalter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MM</a:t>
            </a:r>
          </a:p>
        </p:txBody>
      </p:sp>
      <p:sp>
        <p:nvSpPr>
          <p:cNvPr id="47" name="Textplatzhalter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MM</a:t>
            </a:r>
          </a:p>
        </p:txBody>
      </p:sp>
      <p:sp>
        <p:nvSpPr>
          <p:cNvPr id="48" name="Textplatzhalter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MM</a:t>
            </a:r>
          </a:p>
        </p:txBody>
      </p:sp>
      <p:sp>
        <p:nvSpPr>
          <p:cNvPr id="49" name="Textplatzhalter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Elementtitel</a:t>
            </a:r>
          </a:p>
        </p:txBody>
      </p:sp>
      <p:sp>
        <p:nvSpPr>
          <p:cNvPr id="50" name="Textplatzhalter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de-DE" noProof="0"/>
              <a:t>Monat Jahr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tglieder von 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de-DE" noProof="0"/>
              <a:t>Titel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de-DE" noProof="0"/>
              <a:t>Titel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de-DE" noProof="0"/>
              <a:t>Titel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de-DE" noProof="0"/>
              <a:t>Titel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de-DE" noProof="0"/>
              <a:t>Vollständiger Name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de-DE" noProof="0"/>
              <a:t>Vollständiger Name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de-DE" noProof="0"/>
              <a:t>Vollständiger Name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de-DE" noProof="0"/>
              <a:t>Vollständiger Name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de-DE" noProof="0"/>
              <a:t>Vollständiger Name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de-DE" noProof="0"/>
              <a:t>Titel</a:t>
            </a:r>
          </a:p>
        </p:txBody>
      </p:sp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Klicken Sie, um ein Bild hinzuzu-fügen.</a:t>
            </a:r>
          </a:p>
        </p:txBody>
      </p:sp>
      <p:sp>
        <p:nvSpPr>
          <p:cNvPr id="24" name="Bildplatzhalter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Klicken Sie, um ein Bild hinzuzu-fügen.</a:t>
            </a:r>
          </a:p>
        </p:txBody>
      </p:sp>
      <p:sp>
        <p:nvSpPr>
          <p:cNvPr id="25" name="Bildplatzhalter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Klicken Sie, um ein Bild hinzuzu-fügen.</a:t>
            </a:r>
          </a:p>
        </p:txBody>
      </p:sp>
      <p:sp>
        <p:nvSpPr>
          <p:cNvPr id="26" name="Bildplatzhalter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Klicken Sie, um ein Bild hinzuzu-fügen.</a:t>
            </a:r>
          </a:p>
        </p:txBody>
      </p:sp>
      <p:sp>
        <p:nvSpPr>
          <p:cNvPr id="27" name="Bildplatzhalter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Klicken Sie, um ein Bild hinzuzu-fügen.</a:t>
            </a:r>
          </a:p>
        </p:txBody>
      </p:sp>
      <p:sp>
        <p:nvSpPr>
          <p:cNvPr id="20" name="Bildplatzhalter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/>
            </a:lvl1pPr>
          </a:lstStyle>
          <a:p>
            <a:pPr rtl="0"/>
            <a:r>
              <a:rPr lang="de-DE" noProof="0"/>
              <a:t>Klicken Sie, um ein Bild hinzuzu-fügen.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de-DE" noProof="0"/>
              <a:t>Vollständiger Name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de-DE" noProof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und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0" name="Freihandform: Form 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3" name="Freihandform: Form 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3" name="Textplatzhalter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de-DE" noProof="0"/>
              <a:t>Unterüberschrift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foli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2" name="Bildplatzhalt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Bild hier einfügen oder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/>
              <a:t>Zum Bearbeiten klicken </a:t>
            </a:r>
            <a:br>
              <a:rPr lang="de-DE" noProof="0"/>
            </a:br>
            <a:r>
              <a:rPr lang="de-DE" noProof="0"/>
              <a:t>Titelmasterformat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de-DE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ihandform: Form 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4" name="Freihandform: Form 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2" name="Freihandform: Form 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t Titel, keine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ßes Bild u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1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de-DE" noProof="0" dirty="0"/>
              <a:t>Zum Bearbeiten klicken </a:t>
            </a:r>
            <a:br>
              <a:rPr lang="de-DE" noProof="0" dirty="0"/>
            </a:br>
            <a:r>
              <a:rPr lang="de-DE" noProof="0" dirty="0"/>
              <a:t>Titelmasterformat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de-DE" noProof="0"/>
              <a:t>Formatvorlage des Untertitelmasters durch Klicken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de-DE" sz="1200" noProof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Bildplatzhalter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de-DE" noProof="0"/>
              <a:t>Bild hier einfügen oder ablegen</a:t>
            </a:r>
          </a:p>
        </p:txBody>
      </p:sp>
      <p:sp>
        <p:nvSpPr>
          <p:cNvPr id="16" name="Inhaltsplatzhalter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24" name="Freihandform: Form 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5" name="Freihandform: Form 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6" name="Freihandform: Form 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7" name="Freihandform: Form 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1" name="Freihandform: Form 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2" name="Freihandform: Form 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3" name="Freihandform: Form 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4" name="Freihandform: Form 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5" name="Freihandform: Form 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6" name="Freihandform: Form 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7" name="Freihandform: Form 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ymbolaufzählungszeich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llipse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9" name="Ellipse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de-DE" noProof="0"/>
              <a:t>Beschreibung zum Aufzählungszeichen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de-DE" noProof="0"/>
              <a:t>Beschreibung zum Aufzählungszeichen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de-DE" noProof="0"/>
              <a:t>Beschreibung zum Aufzählungszeichen</a:t>
            </a:r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de-DE" noProof="0"/>
              <a:t>Beschreibung zum Aufzählungszeichen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sz="1700" b="1">
                <a:latin typeface="+mj-lt"/>
              </a:defRPr>
            </a:lvl1pPr>
          </a:lstStyle>
          <a:p>
            <a:pPr lvl="0" rtl="0"/>
            <a:r>
              <a:rPr lang="de-DE" noProof="0"/>
              <a:t>Aufzählungszeichen 1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sz="1700" b="1">
                <a:latin typeface="+mj-lt"/>
              </a:defRPr>
            </a:lvl1pPr>
          </a:lstStyle>
          <a:p>
            <a:pPr lvl="0" rtl="0"/>
            <a:r>
              <a:rPr lang="de-DE" noProof="0"/>
              <a:t>Aufzählungszeichen 2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sz="1700" b="1">
                <a:latin typeface="+mj-lt"/>
              </a:defRPr>
            </a:lvl1pPr>
          </a:lstStyle>
          <a:p>
            <a:pPr lvl="0" rtl="0"/>
            <a:r>
              <a:rPr lang="de-DE" noProof="0"/>
              <a:t>Aufzählungszeichen 3</a:t>
            </a: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sz="1700" b="1">
                <a:latin typeface="+mj-lt"/>
              </a:defRPr>
            </a:lvl1pPr>
          </a:lstStyle>
          <a:p>
            <a:pPr lvl="0" rtl="0"/>
            <a:r>
              <a:rPr lang="de-DE" noProof="0"/>
              <a:t>Aufzählungszeichen 4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sz="1700" b="1">
                <a:latin typeface="+mj-lt"/>
              </a:defRPr>
            </a:lvl1pPr>
          </a:lstStyle>
          <a:p>
            <a:pPr lvl="0" rtl="0"/>
            <a:r>
              <a:rPr lang="de-DE" noProof="0"/>
              <a:t>Aufzählungszeichen 5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de-DE" noProof="0"/>
              <a:t>Beschreibung zum Aufzählungszeichen</a:t>
            </a:r>
          </a:p>
        </p:txBody>
      </p:sp>
      <p:sp>
        <p:nvSpPr>
          <p:cNvPr id="4" name="Bildplatzhalter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de-DE" noProof="0"/>
              <a:t>Klicken Sie, um ein Bild hinzuzu-fügen.</a:t>
            </a:r>
          </a:p>
        </p:txBody>
      </p:sp>
      <p:sp>
        <p:nvSpPr>
          <p:cNvPr id="32" name="Bildplatzhalter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de-DE" noProof="0"/>
              <a:t>Klicken Sie, um ein Bild hinzuzu-fügen.</a:t>
            </a:r>
          </a:p>
        </p:txBody>
      </p:sp>
      <p:sp>
        <p:nvSpPr>
          <p:cNvPr id="33" name="Bildplatzhalter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de-DE" noProof="0"/>
              <a:t>Klicken Sie, um ein Bild hinzuzu-fügen.</a:t>
            </a:r>
          </a:p>
        </p:txBody>
      </p:sp>
      <p:sp>
        <p:nvSpPr>
          <p:cNvPr id="34" name="Bildplatzhalter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de-DE" noProof="0"/>
              <a:t>Klicken Sie, um ein Bild hinzuzu-fügen.</a:t>
            </a:r>
          </a:p>
        </p:txBody>
      </p:sp>
      <p:sp>
        <p:nvSpPr>
          <p:cNvPr id="35" name="Bildplatzhalter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de-DE" noProof="0"/>
              <a:t>Klicken Sie, um ein Bild hinzuzu-fügen.</a:t>
            </a:r>
          </a:p>
        </p:txBody>
      </p: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x Symbolaufzählungszeichen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Ellipse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7" name="Bildplatzhalter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de-DE" noProof="0"/>
              <a:t>Klicken Sie, um ein Bild hinzuzu-fügen.</a:t>
            </a:r>
          </a:p>
        </p:txBody>
      </p:sp>
      <p:sp>
        <p:nvSpPr>
          <p:cNvPr id="28" name="Bildplatzhalter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de-DE" noProof="0"/>
              <a:t>Klicken Sie, um ein Bild hinzuzu-fügen.</a:t>
            </a:r>
          </a:p>
        </p:txBody>
      </p:sp>
      <p:sp>
        <p:nvSpPr>
          <p:cNvPr id="29" name="Bildplatzhalter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/>
            </a:lvl1pPr>
          </a:lstStyle>
          <a:p>
            <a:pPr rtl="0"/>
            <a:r>
              <a:rPr lang="de-DE" noProof="0"/>
              <a:t>Klicken Sie, um ein Bild hinzuzu-fügen.</a:t>
            </a: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41" name="Bildplatzhalter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noProof="0"/>
              <a:t>Bild hier einfügen oder ablegen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de-DE" noProof="0"/>
              <a:t>Beschreibung zum Aufzählungszeichen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de-DE" noProof="0"/>
              <a:t>Beschreibung zum Aufzählungszeichen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sz="1700" b="1">
                <a:latin typeface="+mj-lt"/>
              </a:defRPr>
            </a:lvl1pPr>
          </a:lstStyle>
          <a:p>
            <a:pPr lvl="0" rtl="0"/>
            <a:r>
              <a:rPr lang="de-DE" noProof="0"/>
              <a:t>Aufzählungszeichen 1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sz="1700" b="1">
                <a:latin typeface="+mj-lt"/>
              </a:defRPr>
            </a:lvl1pPr>
          </a:lstStyle>
          <a:p>
            <a:pPr lvl="0" rtl="0"/>
            <a:r>
              <a:rPr lang="de-DE" noProof="0"/>
              <a:t>Aufzählungszeichen 2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sz="1700" b="1">
                <a:latin typeface="+mj-lt"/>
              </a:defRPr>
            </a:lvl1pPr>
          </a:lstStyle>
          <a:p>
            <a:pPr lvl="0" rtl="0"/>
            <a:r>
              <a:rPr lang="de-DE" noProof="0"/>
              <a:t>Aufzählungszeichen 3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de-DE" noProof="0"/>
              <a:t>Beschreibung zum Aufzählungszeichen</a:t>
            </a:r>
          </a:p>
        </p:txBody>
      </p:sp>
      <p:sp>
        <p:nvSpPr>
          <p:cNvPr id="51" name="Achteck 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2" name="Ellipse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>
              <a:solidFill>
                <a:schemeClr val="accent1"/>
              </a:solidFill>
            </a:endParaRPr>
          </a:p>
        </p:txBody>
      </p:sp>
      <p:sp>
        <p:nvSpPr>
          <p:cNvPr id="53" name="Ellipse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54" name="Ellipse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>
              <a:solidFill>
                <a:schemeClr val="accent1"/>
              </a:solidFill>
            </a:endParaRPr>
          </a:p>
        </p:txBody>
      </p:sp>
      <p:sp>
        <p:nvSpPr>
          <p:cNvPr id="55" name="Foliennummernplatzhalter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chteck 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de-DE" noProof="0"/>
              <a:t>Titelmasterformat durch Klicken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de-DE" noProof="0"/>
              <a:t>Textmasterformate bearbeiten</a:t>
            </a:r>
          </a:p>
          <a:p>
            <a:pPr lvl="1" rtl="0"/>
            <a:r>
              <a:rPr lang="de-DE" noProof="0"/>
              <a:t>Zweite Ebene</a:t>
            </a:r>
          </a:p>
          <a:p>
            <a:pPr lvl="2" rtl="0"/>
            <a:r>
              <a:rPr lang="de-DE" noProof="0"/>
              <a:t>Dritte Ebene</a:t>
            </a:r>
          </a:p>
          <a:p>
            <a:pPr lvl="3" rtl="0"/>
            <a:r>
              <a:rPr lang="de-DE" noProof="0"/>
              <a:t>Vierte Ebene</a:t>
            </a:r>
          </a:p>
          <a:p>
            <a:pPr lvl="4" rtl="0"/>
            <a:r>
              <a:rPr lang="de-DE" noProof="0"/>
              <a:t>Fünfte Ebene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de-DE" noProof="0"/>
              <a:t>Fußzeile hinzufügen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de-DE" noProof="0" smtClean="0"/>
              <a:pPr rtl="0"/>
              <a:t>‹Nr.›</a:t>
            </a:fld>
            <a:endParaRPr lang="de-DE" noProof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>
              <a:solidFill>
                <a:schemeClr val="accent1"/>
              </a:solidFill>
            </a:endParaRP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110EE18F-610D-4230-BA82-4E5007401ADD}"/>
              </a:ext>
            </a:extLst>
          </p:cNvPr>
          <p:cNvSpPr txBox="1"/>
          <p:nvPr userDrawn="1"/>
        </p:nvSpPr>
        <p:spPr>
          <a:xfrm>
            <a:off x="8734570" y="6278857"/>
            <a:ext cx="2510557" cy="18466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 rtl="0"/>
            <a:r>
              <a:rPr lang="de-DE" sz="1200" noProof="0">
                <a:solidFill>
                  <a:schemeClr val="tx2"/>
                </a:solidFill>
                <a:latin typeface="+mj-lt"/>
              </a:rPr>
              <a:t>Hier steht Ihr Logo oder Name</a:t>
            </a: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>
              <a:solidFill>
                <a:schemeClr val="accent1"/>
              </a:solidFill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de-DE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53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882" y="-23481"/>
            <a:ext cx="5939118" cy="338603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252882" cy="3517246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146">
            <a:off x="5312512" y="2548723"/>
            <a:ext cx="7287482" cy="4715606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89162">
            <a:off x="-497703" y="3331525"/>
            <a:ext cx="6099203" cy="3766871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2534069" y="2654462"/>
            <a:ext cx="6744762" cy="221958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28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</a:t>
            </a:r>
            <a:r>
              <a:rPr lang="de-DE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Tiermedizinische / r Fachange</a:t>
            </a:r>
            <a:r>
              <a:rPr lang="de-DE" sz="5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stellte</a:t>
            </a:r>
            <a:endParaRPr lang="de-DE" sz="2400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5078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2982" y="2206402"/>
            <a:ext cx="7202786" cy="1449788"/>
          </a:xfrm>
        </p:spPr>
        <p:txBody>
          <a:bodyPr rtlCol="0"/>
          <a:lstStyle/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51731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42982" y="2206402"/>
            <a:ext cx="7202786" cy="1449788"/>
          </a:xfrm>
        </p:spPr>
        <p:txBody>
          <a:bodyPr rtlCol="0"/>
          <a:lstStyle/>
          <a:p>
            <a:pPr rt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210509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9207" y="-40976"/>
            <a:ext cx="12206092" cy="6898976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479" y="651894"/>
            <a:ext cx="7202786" cy="1449788"/>
          </a:xfrm>
        </p:spPr>
        <p:txBody>
          <a:bodyPr rtlCol="0"/>
          <a:lstStyle/>
          <a:p>
            <a:pPr rtl="0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Landwirtschaft, Natur, Umwelt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244926" y="3787097"/>
            <a:ext cx="6094657" cy="16457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-Bei der Landwirtschaft arbeitet mal vor allem mit Tieren und pflanzen.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387964" y="4243967"/>
            <a:ext cx="4786795" cy="18965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-Es geht </a:t>
            </a:r>
            <a:r>
              <a:rPr lang="de-DE" sz="36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z.B</a:t>
            </a:r>
            <a:r>
              <a:rPr lang="de-DE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 darum Tiere zu züchten oder pflanzen ziehen und ernten.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8063905" y="279293"/>
            <a:ext cx="3892487" cy="336516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-Auch die Gewinnung von Obst Gemüse , Fleisch oder Milch spielen eine wichtige Rolle.</a:t>
            </a:r>
          </a:p>
        </p:txBody>
      </p:sp>
    </p:spTree>
    <p:extLst>
      <p:ext uri="{BB962C8B-B14F-4D97-AF65-F5344CB8AC3E}">
        <p14:creationId xmlns:p14="http://schemas.microsoft.com/office/powerpoint/2010/main" val="4026287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905" y="-86224"/>
            <a:ext cx="12210905" cy="6944224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6213" y="1402080"/>
            <a:ext cx="7202786" cy="1117736"/>
          </a:xfrm>
        </p:spPr>
        <p:txBody>
          <a:bodyPr rtlCol="0"/>
          <a:lstStyle/>
          <a:p>
            <a:pPr rtl="0"/>
            <a:r>
              <a:rPr lang="de-DE" sz="5400" dirty="0">
                <a:latin typeface="Bradley Hand ITC" panose="03070402050302030203" pitchFamily="66" charset="0"/>
              </a:rPr>
              <a:t>Berufe mit Tieren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55320" y="3801297"/>
            <a:ext cx="6187440" cy="2225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-Es geht vor allem um das Züchten, Halten und Pflegen der Tieren.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762909" y="3012508"/>
            <a:ext cx="3642360" cy="1676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-Training von Tieren</a:t>
            </a:r>
          </a:p>
          <a:p>
            <a:pPr algn="l"/>
            <a:endParaRPr lang="de-DE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l"/>
            <a:r>
              <a:rPr lang="de-DE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-Gewinnung und Vermarktung von Tierprodukten</a:t>
            </a:r>
          </a:p>
        </p:txBody>
      </p:sp>
    </p:spTree>
    <p:extLst>
      <p:ext uri="{BB962C8B-B14F-4D97-AF65-F5344CB8AC3E}">
        <p14:creationId xmlns:p14="http://schemas.microsoft.com/office/powerpoint/2010/main" val="3706873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6702" y="1505362"/>
            <a:ext cx="7202786" cy="1449788"/>
          </a:xfrm>
        </p:spPr>
        <p:txBody>
          <a:bodyPr rtlCol="0"/>
          <a:lstStyle/>
          <a:p>
            <a:pPr rtl="0"/>
            <a:r>
              <a:rPr lang="de-DE" sz="4800" dirty="0">
                <a:latin typeface="Bradley Hand ITC" panose="03070402050302030203" pitchFamily="66" charset="0"/>
              </a:rPr>
              <a:t>Tiermedizinische / r Fachangestellte / r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52400" y="2955150"/>
            <a:ext cx="5013960" cy="335971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-Ausbildungsdauer:</a:t>
            </a:r>
          </a:p>
          <a:p>
            <a:pPr algn="l"/>
            <a:r>
              <a:rPr lang="de-DE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3 Jahre.</a:t>
            </a:r>
          </a:p>
          <a:p>
            <a:pPr algn="l"/>
            <a:endParaRPr lang="de-DE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  <a:p>
            <a:pPr algn="l"/>
            <a:r>
              <a:rPr lang="de-DE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-Lernorte: Ausbildungsbetrieb und Berufsschule.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564380" y="2955150"/>
            <a:ext cx="4114800" cy="193548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-Berufstyp</a:t>
            </a:r>
          </a:p>
          <a:p>
            <a:pPr algn="l"/>
            <a:r>
              <a:rPr lang="de-DE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Anerkannter Ausbildungsberuf</a:t>
            </a:r>
          </a:p>
          <a:p>
            <a:pPr algn="l"/>
            <a:endParaRPr lang="de-DE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rlin Sans FB Demi" panose="020E0802020502020306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7132320" y="4787055"/>
            <a:ext cx="5059680" cy="16764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Ausbildungsart:</a:t>
            </a:r>
          </a:p>
          <a:p>
            <a:pPr algn="l"/>
            <a:r>
              <a:rPr lang="de-DE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Duale Ausbildung im Bereich Freie Berufe</a:t>
            </a:r>
          </a:p>
        </p:txBody>
      </p:sp>
    </p:spTree>
    <p:extLst>
      <p:ext uri="{BB962C8B-B14F-4D97-AF65-F5344CB8AC3E}">
        <p14:creationId xmlns:p14="http://schemas.microsoft.com/office/powerpoint/2010/main" val="1230704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7409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99142" y="1292002"/>
            <a:ext cx="7202786" cy="1449788"/>
          </a:xfrm>
        </p:spPr>
        <p:txBody>
          <a:bodyPr rtlCol="0"/>
          <a:lstStyle/>
          <a:p>
            <a:pPr rtl="0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Was macht man in diesem Beruf?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55320" y="3077775"/>
            <a:ext cx="4632960" cy="34442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-Tiermedizinische Fachangestellte betreuen Tiere vor und während Behandlung.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543284" y="3429000"/>
            <a:ext cx="4389120" cy="21488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-Sie sorgen für die Einhaltung der Hygienevorschriften in der Praxis</a:t>
            </a:r>
            <a:r>
              <a:rPr lang="de-DE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688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94" y="0"/>
            <a:ext cx="12201994" cy="6863622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2647" y="0"/>
            <a:ext cx="7325870" cy="1932321"/>
          </a:xfrm>
        </p:spPr>
        <p:txBody>
          <a:bodyPr rtlCol="0"/>
          <a:lstStyle/>
          <a:p>
            <a:pPr rtl="0"/>
            <a:r>
              <a:rPr lang="de-DE" dirty="0">
                <a:latin typeface="Bradley Hand ITC" panose="03070402050302030203" pitchFamily="66" charset="0"/>
              </a:rPr>
              <a:t>Was macht man in diesem Beruf weitere Information.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674556" y="2893101"/>
            <a:ext cx="5291529" cy="16039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Sie  vergeben Termine,  empfangen die Tierhalter und die Tiere.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7914806" y="2893101"/>
            <a:ext cx="3522688" cy="35826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Sie dokumentieren auch Behandlungsverläufe für die Patientenakten.</a:t>
            </a:r>
          </a:p>
        </p:txBody>
      </p:sp>
    </p:spTree>
    <p:extLst>
      <p:ext uri="{BB962C8B-B14F-4D97-AF65-F5344CB8AC3E}">
        <p14:creationId xmlns:p14="http://schemas.microsoft.com/office/powerpoint/2010/main" val="30654685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447"/>
            <a:ext cx="12191999" cy="6872894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2648" y="749508"/>
            <a:ext cx="7202786" cy="1032911"/>
          </a:xfrm>
        </p:spPr>
        <p:txBody>
          <a:bodyPr rtlCol="0"/>
          <a:lstStyle/>
          <a:p>
            <a:pPr rtl="0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Wo arbeitet man?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299804" y="2232075"/>
            <a:ext cx="5276538" cy="75096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4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-in Tierarztpraxen</a:t>
            </a:r>
          </a:p>
          <a:p>
            <a:br>
              <a:rPr lang="de-DE" sz="1200" dirty="0"/>
            </a:br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6475750" y="3244641"/>
            <a:ext cx="4347148" cy="36871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-in Tierkliniken 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56392" y="3949885"/>
            <a:ext cx="3792511" cy="9743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-in Tierparks</a:t>
            </a:r>
          </a:p>
        </p:txBody>
      </p:sp>
    </p:spTree>
    <p:extLst>
      <p:ext uri="{BB962C8B-B14F-4D97-AF65-F5344CB8AC3E}">
        <p14:creationId xmlns:p14="http://schemas.microsoft.com/office/powerpoint/2010/main" val="18043719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98090" y="284911"/>
            <a:ext cx="7249299" cy="1975671"/>
          </a:xfrm>
        </p:spPr>
        <p:txBody>
          <a:bodyPr rtlCol="0"/>
          <a:lstStyle/>
          <a:p>
            <a:pPr rtl="0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Welchen Schulabschluss brauchst du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918516" y="2545492"/>
            <a:ext cx="9498227" cy="24713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de-DE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-Keine bestimmte Schulbildung ist vorgeschrieben. In der Praxis stellen Betriebe meist Ausgebildete mit Hochschulreife ein. </a:t>
            </a:r>
          </a:p>
        </p:txBody>
      </p:sp>
    </p:spTree>
    <p:extLst>
      <p:ext uri="{BB962C8B-B14F-4D97-AF65-F5344CB8AC3E}">
        <p14:creationId xmlns:p14="http://schemas.microsoft.com/office/powerpoint/2010/main" val="2361635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el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8269" y="387178"/>
            <a:ext cx="7202786" cy="1868579"/>
          </a:xfrm>
        </p:spPr>
        <p:txBody>
          <a:bodyPr rtlCol="0"/>
          <a:lstStyle/>
          <a:p>
            <a:pPr rtl="0"/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Welche Anforderungen hat der Beruf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708453" y="2479589"/>
            <a:ext cx="4547287" cy="163109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-Sorgfalt und Verantwortungsbewusstsein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252519" y="2364259"/>
            <a:ext cx="6120713" cy="18617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-Enger Körperkontakt mit Tieren, Umgang mit Gerüchen und Ausscheidungen</a:t>
            </a:r>
          </a:p>
          <a:p>
            <a:pPr algn="l"/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122141" y="4753232"/>
            <a:ext cx="4333102" cy="97206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e-DE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anose="020E0802020502020306" pitchFamily="34" charset="0"/>
              </a:rPr>
              <a:t>-Psychische Stabilität (z.B. beim Umgang mit schwer kranken oder toten Tieren)</a:t>
            </a:r>
          </a:p>
          <a:p>
            <a:pPr algn="l"/>
            <a:endParaRPr lang="de-DE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1263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-Design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5901_TF16411174.potx" id="{0CC1FCB6-0B60-463E-8840-94D79A6E4157}" vid="{569612EE-73BB-4F20-BA50-E3EF6129631D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Verkaufspräsentation</Template>
  <TotalTime>0</TotalTime>
  <Words>254</Words>
  <Application>Microsoft Macintosh PowerPoint</Application>
  <PresentationFormat>Breitbild</PresentationFormat>
  <Paragraphs>47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Arial</vt:lpstr>
      <vt:lpstr>Berlin Sans FB Demi</vt:lpstr>
      <vt:lpstr>Bradley Hand ITC</vt:lpstr>
      <vt:lpstr>Calibri</vt:lpstr>
      <vt:lpstr>Calibri Light</vt:lpstr>
      <vt:lpstr>Rockwell</vt:lpstr>
      <vt:lpstr>Times New Roman</vt:lpstr>
      <vt:lpstr>Office-Design</vt:lpstr>
      <vt:lpstr>PowerPoint-Präsentation</vt:lpstr>
      <vt:lpstr>Landwirtschaft, Natur, Umwelt</vt:lpstr>
      <vt:lpstr>Berufe mit Tieren</vt:lpstr>
      <vt:lpstr>Tiermedizinische / r Fachangestellte / r</vt:lpstr>
      <vt:lpstr>Was macht man in diesem Beruf?</vt:lpstr>
      <vt:lpstr>Was macht man in diesem Beruf weitere Information.</vt:lpstr>
      <vt:lpstr>Wo arbeitet man?</vt:lpstr>
      <vt:lpstr>Welchen Schulabschluss brauchst du</vt:lpstr>
      <vt:lpstr>Welche Anforderungen hat der Beruf</vt:lpstr>
      <vt:lpstr>PowerPoint-Präsentation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2023-04-24T06:35:59Z</dcterms:created>
  <dcterms:modified xsi:type="dcterms:W3CDTF">2023-07-14T06:25:44Z</dcterms:modified>
</cp:coreProperties>
</file>