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468" y="205640"/>
            <a:ext cx="7499485" cy="6359987"/>
          </a:xfrm>
        </p:spPr>
      </p:pic>
    </p:spTree>
    <p:extLst>
      <p:ext uri="{BB962C8B-B14F-4D97-AF65-F5344CB8AC3E}">
        <p14:creationId xmlns:p14="http://schemas.microsoft.com/office/powerpoint/2010/main" val="77498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267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945" y="215627"/>
            <a:ext cx="12427827" cy="629586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061991" y="545757"/>
            <a:ext cx="8915399" cy="2262781"/>
          </a:xfrm>
        </p:spPr>
        <p:txBody>
          <a:bodyPr>
            <a:normAutofit/>
          </a:bodyPr>
          <a:lstStyle/>
          <a:p>
            <a:r>
              <a:rPr lang="de-DE" sz="6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Landwirtschaft,Natur,Umwelt</a:t>
            </a:r>
            <a:r>
              <a:rPr lang="de-DE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9664" y="3575596"/>
            <a:ext cx="8915399" cy="1126283"/>
          </a:xfrm>
        </p:spPr>
        <p:txBody>
          <a:bodyPr>
            <a:noAutofit/>
          </a:bodyPr>
          <a:lstStyle/>
          <a:p>
            <a:r>
              <a:rPr lang="de-DE" sz="40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Landwirtschaft, Natur, Umwelt arbeitet man vor allem mit Tieren und Pflanzen oder trägt Verantwortung für deren Schutz.</a:t>
            </a:r>
          </a:p>
        </p:txBody>
      </p:sp>
    </p:spTree>
    <p:extLst>
      <p:ext uri="{BB962C8B-B14F-4D97-AF65-F5344CB8AC3E}">
        <p14:creationId xmlns:p14="http://schemas.microsoft.com/office/powerpoint/2010/main" val="373742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5" y="767801"/>
            <a:ext cx="8911687" cy="1280890"/>
          </a:xfrm>
        </p:spPr>
        <p:txBody>
          <a:bodyPr/>
          <a:lstStyle/>
          <a:p>
            <a:r>
              <a:rPr lang="de-DE" dirty="0"/>
              <a:t>Man braucht Verantwortung für Tiere und Pflanzen </a:t>
            </a:r>
          </a:p>
        </p:txBody>
      </p:sp>
      <p:pic>
        <p:nvPicPr>
          <p:cNvPr id="1026" name="Picture 2" descr="Im Freien beim Hüten der Schaf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389" y="2818028"/>
            <a:ext cx="5386628" cy="4039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048768" y="2818028"/>
            <a:ext cx="473310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i="1" dirty="0">
                <a:solidFill>
                  <a:schemeClr val="accent5"/>
                </a:solidFill>
              </a:rPr>
              <a:t>Es geht um </a:t>
            </a:r>
          </a:p>
          <a:p>
            <a:endParaRPr lang="de-DE" sz="2000" b="1" i="1" dirty="0"/>
          </a:p>
          <a:p>
            <a:r>
              <a:rPr lang="de-DE" sz="2000" b="1" i="1" u="sng" dirty="0"/>
              <a:t> </a:t>
            </a:r>
            <a:r>
              <a:rPr lang="de-DE" sz="2800" b="1" i="1" u="sng" dirty="0"/>
              <a:t>Züchten</a:t>
            </a:r>
          </a:p>
          <a:p>
            <a:r>
              <a:rPr lang="de-DE" sz="2800" b="1" i="1" u="sng" dirty="0"/>
              <a:t>Pflegen </a:t>
            </a:r>
          </a:p>
          <a:p>
            <a:r>
              <a:rPr lang="de-DE" sz="2800" b="1" i="1" u="sng" dirty="0"/>
              <a:t>Trainieren</a:t>
            </a:r>
          </a:p>
          <a:p>
            <a:endParaRPr lang="de-DE" sz="2000" b="1" i="1" u="sng" dirty="0"/>
          </a:p>
          <a:p>
            <a:endParaRPr lang="de-DE" sz="2000" b="1" i="1" u="sng" dirty="0"/>
          </a:p>
          <a:p>
            <a:r>
              <a:rPr lang="de-DE" sz="2000" b="1" i="1" u="sng" dirty="0"/>
              <a:t>                </a:t>
            </a:r>
          </a:p>
          <a:p>
            <a:r>
              <a:rPr lang="de-DE" sz="2000" b="1" i="1" dirty="0"/>
              <a:t>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70984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lumMod val="75000"/>
              </a:schemeClr>
            </a:gs>
            <a:gs pos="80000">
              <a:schemeClr val="bg2">
                <a:shade val="98000"/>
                <a:satMod val="120000"/>
                <a:lumMod val="94000"/>
                <a:lumOff val="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H="1">
            <a:off x="509666" y="374754"/>
            <a:ext cx="10665910" cy="480933"/>
          </a:xfrm>
        </p:spPr>
        <p:txBody>
          <a:bodyPr>
            <a:normAutofit fontScale="90000"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5" y="2103620"/>
            <a:ext cx="8915400" cy="3777622"/>
          </a:xfrm>
          <a:ln>
            <a:noFill/>
          </a:ln>
        </p:spPr>
        <p:txBody>
          <a:bodyPr>
            <a:normAutofit/>
          </a:bodyPr>
          <a:lstStyle/>
          <a:p>
            <a:r>
              <a:rPr lang="de-DE" sz="2800" b="1" i="1" dirty="0">
                <a:solidFill>
                  <a:schemeClr val="tx1"/>
                </a:solidFill>
              </a:rPr>
              <a:t>Berufstyp</a:t>
            </a:r>
            <a:r>
              <a:rPr lang="de-DE" sz="2400" b="1" i="1" dirty="0">
                <a:solidFill>
                  <a:schemeClr val="tx1"/>
                </a:solidFill>
              </a:rPr>
              <a:t>: Ausbildungsberuf</a:t>
            </a:r>
          </a:p>
          <a:p>
            <a:r>
              <a:rPr lang="de-DE" sz="2800" b="1" i="1" dirty="0">
                <a:solidFill>
                  <a:schemeClr val="tx1"/>
                </a:solidFill>
              </a:rPr>
              <a:t>Ausbildungsart: </a:t>
            </a:r>
            <a:r>
              <a:rPr lang="de-DE" sz="2400" b="1" i="1" dirty="0">
                <a:solidFill>
                  <a:schemeClr val="tx1"/>
                </a:solidFill>
              </a:rPr>
              <a:t>Duale</a:t>
            </a:r>
            <a:r>
              <a:rPr lang="de-DE" sz="2400" b="1" i="1" dirty="0"/>
              <a:t> </a:t>
            </a:r>
            <a:r>
              <a:rPr lang="de-DE" sz="2400" b="1" i="1" dirty="0">
                <a:solidFill>
                  <a:schemeClr val="tx1"/>
                </a:solidFill>
              </a:rPr>
              <a:t>Berufsausbildung</a:t>
            </a:r>
          </a:p>
          <a:p>
            <a:r>
              <a:rPr lang="de-DE" sz="2800" b="1" i="1" dirty="0">
                <a:solidFill>
                  <a:schemeClr val="tx1"/>
                </a:solidFill>
              </a:rPr>
              <a:t>Ausbildungsdauer: </a:t>
            </a:r>
            <a:r>
              <a:rPr lang="de-DE" sz="2400" b="1" i="1" dirty="0">
                <a:solidFill>
                  <a:schemeClr val="tx1"/>
                </a:solidFill>
              </a:rPr>
              <a:t>3 Jahre</a:t>
            </a:r>
          </a:p>
          <a:p>
            <a:r>
              <a:rPr lang="de-DE" sz="2800" b="1" i="1" dirty="0">
                <a:solidFill>
                  <a:schemeClr val="tx1"/>
                </a:solidFill>
              </a:rPr>
              <a:t>Lernorte</a:t>
            </a:r>
            <a:r>
              <a:rPr lang="de-DE" sz="2400" b="1" i="1" dirty="0">
                <a:solidFill>
                  <a:schemeClr val="tx1"/>
                </a:solidFill>
              </a:rPr>
              <a:t>: Betrieb und Berufsschule oder Einrichtung der beruflichen Rehabilitation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290" y="4622617"/>
            <a:ext cx="4395710" cy="2050032"/>
          </a:xfrm>
          <a:prstGeom prst="rect">
            <a:avLst/>
          </a:prstGeom>
          <a:solidFill>
            <a:schemeClr val="bg2">
              <a:lumMod val="75000"/>
              <a:alpha val="0"/>
            </a:schemeClr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feld 3"/>
          <p:cNvSpPr txBox="1"/>
          <p:nvPr/>
        </p:nvSpPr>
        <p:spPr>
          <a:xfrm>
            <a:off x="267909" y="4484038"/>
            <a:ext cx="2872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486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400" i="1" u="sng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machst du in diesen Beruf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2133600"/>
            <a:ext cx="1150461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dirty="0"/>
              <a:t>beurteilen die Verwendbarkeit von Pferden für bestimmte Spezialreitweisen, insbesondere Westernreiten und Gangreiten.</a:t>
            </a:r>
          </a:p>
          <a:p>
            <a:pPr marL="0" indent="0">
              <a:buNone/>
            </a:pPr>
            <a:r>
              <a:rPr 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Pferde ausbilden </a:t>
            </a:r>
          </a:p>
          <a:p>
            <a:pPr marL="0" indent="0">
              <a:buNone/>
            </a:pPr>
            <a:r>
              <a:rPr lang="de-DE" sz="2400" dirty="0"/>
              <a:t>bilden Reiter/innen in Spezialreitweisen aus und beraten und trainieren sie.</a:t>
            </a:r>
          </a:p>
          <a:p>
            <a:pPr marL="0" indent="0">
              <a:buNone/>
            </a:pPr>
            <a:r>
              <a:rPr lang="de-DE" sz="2400"/>
              <a:t>füttern, tränken und pflegen die ihnen anvertrauten Tiere</a:t>
            </a:r>
            <a:endParaRPr lang="de-DE" sz="2400" dirty="0"/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285524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20E25"/>
                </a:solidFill>
                <a:latin typeface="Roboto"/>
              </a:rPr>
              <a:t>Zum Beispiel bürsten sie das Fell oder schneiden die Krallen. Außerdem beschäftigen sie sich mit den Tieren.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41953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 arbeitet man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Tierheime und Tierpensionen</a:t>
            </a:r>
          </a:p>
          <a:p>
            <a:r>
              <a:rPr lang="de-DE" dirty="0"/>
              <a:t>Tierschulen</a:t>
            </a:r>
          </a:p>
          <a:p>
            <a:r>
              <a:rPr lang="de-DE" dirty="0"/>
              <a:t>Tierzuchtvereine</a:t>
            </a:r>
          </a:p>
        </p:txBody>
      </p:sp>
    </p:spTree>
    <p:extLst>
      <p:ext uri="{BB962C8B-B14F-4D97-AF65-F5344CB8AC3E}">
        <p14:creationId xmlns:p14="http://schemas.microsoft.com/office/powerpoint/2010/main" val="242648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1332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9439399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135</Words>
  <Application>Microsoft Macintosh PowerPoint</Application>
  <PresentationFormat>Breitbild</PresentationFormat>
  <Paragraphs>26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Bodoni MT</vt:lpstr>
      <vt:lpstr>Century Gothic</vt:lpstr>
      <vt:lpstr>Roboto</vt:lpstr>
      <vt:lpstr>Tahoma</vt:lpstr>
      <vt:lpstr>Wingdings 3</vt:lpstr>
      <vt:lpstr>Fetzen</vt:lpstr>
      <vt:lpstr>PowerPoint-Präsentation</vt:lpstr>
      <vt:lpstr>Landwirtschaft,Natur,Umwelt </vt:lpstr>
      <vt:lpstr>Man braucht Verantwortung für Tiere und Pflanzen </vt:lpstr>
      <vt:lpstr>PowerPoint-Präsentation</vt:lpstr>
      <vt:lpstr>Was machst du in diesen Beruf ?</vt:lpstr>
      <vt:lpstr>PowerPoint-Präsentation</vt:lpstr>
      <vt:lpstr>Wo arbeitet man ?</vt:lpstr>
      <vt:lpstr>PowerPoint-Präsentation</vt:lpstr>
      <vt:lpstr>PowerPoint-Präsentation</vt:lpstr>
      <vt:lpstr>PowerPoint-Präsentation</vt:lpstr>
    </vt:vector>
  </TitlesOfParts>
  <Company>Musterschule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Pferdewirt-in - Spezalreitweisen</dc:title>
  <dc:creator>AProfSchueler</dc:creator>
  <cp:lastModifiedBy>Microsoft Office User</cp:lastModifiedBy>
  <cp:revision>18</cp:revision>
  <dcterms:created xsi:type="dcterms:W3CDTF">2023-04-24T06:37:08Z</dcterms:created>
  <dcterms:modified xsi:type="dcterms:W3CDTF">2023-07-14T06:16:48Z</dcterms:modified>
</cp:coreProperties>
</file>