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1" r:id="rId1"/>
    <p:sldMasterId id="2147484008" r:id="rId2"/>
    <p:sldMasterId id="2147484037" r:id="rId3"/>
    <p:sldMasterId id="214748410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16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2525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462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954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219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3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9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5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47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5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1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4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9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85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50571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9707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9232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8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3890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76EB9D5-7E1A-4433-8B21-2237CC26FA2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601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6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6144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15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52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0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5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2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40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2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6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6EB9D5-7E1A-4433-8B21-2237CC26FA2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2945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6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C2AB55-62C0-407E-B706-C907B44B0BF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9389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27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4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04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2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0B8D63-E026-4E54-B301-C824E1BD14F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6300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23185-9573-406A-8068-0AB4F233501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5342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67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9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6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7/14/23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6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9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05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69658" y="464614"/>
            <a:ext cx="9692640" cy="1325562"/>
          </a:xfrm>
        </p:spPr>
        <p:txBody>
          <a:bodyPr/>
          <a:lstStyle/>
          <a:p>
            <a:r>
              <a:rPr lang="de-DE" dirty="0"/>
              <a:t>               Die Überschrift erraten!</a:t>
            </a:r>
          </a:p>
        </p:txBody>
      </p:sp>
      <p:pic>
        <p:nvPicPr>
          <p:cNvPr id="4104" name="Picture 8" descr="Virtualisierung | IT-DE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599" y="2016168"/>
            <a:ext cx="9488759" cy="36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    Was verdienst du während der Ausbildung?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Während der Ausbildung erhält man keine Vergütung. Ggf. fallen Kosten an, z.B. Lehrgangsgebühren und Prüfungsgebühren.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46" y="3152908"/>
            <a:ext cx="4081340" cy="3705092"/>
          </a:xfrm>
          <a:prstGeom prst="rect">
            <a:avLst/>
          </a:prstGeom>
          <a:scene3d>
            <a:camera prst="orthographicFront">
              <a:rot lat="0" lon="2154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2223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Deine Meinung: Könntest Du dir den Beruf für dich vorstellen?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Ich würde mir vorstellen, dass ich das arbeite,  weil ich mag mit Computer zu arbeiten. Weil ich spiele spiele seit ich 7 bin und mein Hobby ist auch Computer spiele zu machen, wenn ich </a:t>
            </a:r>
            <a:r>
              <a:rPr lang="de-DE">
                <a:solidFill>
                  <a:schemeClr val="accent1"/>
                </a:solidFill>
              </a:rPr>
              <a:t>groß bin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" name="AutoShape 2" descr="Gamedesigner Ausbildung | Infos &amp; freie Stell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" name="AutoShape 4" descr="Gamedesigner Ausbildung | Infos &amp; freie Stell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26" name="Picture 2" descr="588 Smiley Merci Imágenes y Fot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10" y="3047700"/>
            <a:ext cx="3205463" cy="3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Wichtigste zum </a:t>
            </a:r>
            <a:r>
              <a:rPr lang="de-DE" dirty="0" err="1"/>
              <a:t>Berufsfel´d</a:t>
            </a:r>
            <a:r>
              <a:rPr lang="de-DE" dirty="0"/>
              <a:t> IT Computer!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3151" y="2069973"/>
            <a:ext cx="8596668" cy="3880773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Schwerpunkt liegt darauf, Systeme zur Steuerung und Optimierung 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Von der Hardware bis zur Software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 von der Programmierung bis zur Anwenderschulung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Der Bereich IT, Computer ist vielseitig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IT-Anwendungen programmiert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1"/>
                </a:solidFill>
              </a:rPr>
              <a:t>T-Systeme betreut oder Nutzer geschult.                       </a:t>
            </a:r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677334" y="2160588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Wingdings 3" charset="2"/>
              <a:buNone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43" y="3503905"/>
            <a:ext cx="4404373" cy="27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8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      Beruf in der Hard- und Softwareentwicklung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 Im Berufsfeld geht es um den Entwurf, die Konzeption und die Konfiguration von Computersystemen</a:t>
            </a:r>
          </a:p>
          <a:p>
            <a:r>
              <a:rPr lang="de-DE" dirty="0">
                <a:solidFill>
                  <a:schemeClr val="accent1"/>
                </a:solidFill>
              </a:rPr>
              <a:t>Für Ausbildungsberufe in diesem Berufsfeld sind insbesondere folgende Voraussetzungen wichtig:</a:t>
            </a:r>
          </a:p>
          <a:p>
            <a:r>
              <a:rPr lang="de-DE" dirty="0">
                <a:solidFill>
                  <a:schemeClr val="accent1"/>
                </a:solidFill>
              </a:rPr>
              <a:t> Interesse an analysierenden Tätigkeiten</a:t>
            </a:r>
          </a:p>
          <a:p>
            <a:r>
              <a:rPr lang="de-DE" dirty="0">
                <a:solidFill>
                  <a:schemeClr val="accent1"/>
                </a:solidFill>
              </a:rPr>
              <a:t>Interesse an praktischen Tätigkeiten</a:t>
            </a:r>
          </a:p>
          <a:p>
            <a:r>
              <a:rPr lang="de-DE" dirty="0">
                <a:solidFill>
                  <a:schemeClr val="accent1"/>
                </a:solidFill>
              </a:rPr>
              <a:t>Vorliebe für Computerarbeit</a:t>
            </a:r>
          </a:p>
          <a:p>
            <a:r>
              <a:rPr lang="de-DE" dirty="0">
                <a:solidFill>
                  <a:schemeClr val="accent1"/>
                </a:solidFill>
              </a:rPr>
              <a:t>logisches Denken                                           </a:t>
            </a:r>
          </a:p>
          <a:p>
            <a:r>
              <a:rPr lang="de-DE" dirty="0">
                <a:solidFill>
                  <a:schemeClr val="accent1"/>
                </a:solidFill>
              </a:rPr>
              <a:t>sorgfältiges und genaues Arbeiten</a:t>
            </a:r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159" y="3875002"/>
            <a:ext cx="4129440" cy="23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             Gamedesigner/in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98610" y="152627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Berufstyp: Ausbildungsberuf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Ausbildungsart: Schulische Ausbildung an unterschiedlichen Bildungseinrichtungen (intern geregelt)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Ausbildungsdauer: Unterschiedlich, je nach Bildungsanbieter und Unterrichtsform (Vollzeit/Teilzeit)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Lernorte:  Bildungseinrichtung und ggf. Praktikumsbetrieb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394" y="3934352"/>
            <a:ext cx="4286848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29850" y="332809"/>
            <a:ext cx="9692640" cy="1325562"/>
          </a:xfrm>
        </p:spPr>
        <p:txBody>
          <a:bodyPr/>
          <a:lstStyle/>
          <a:p>
            <a:r>
              <a:rPr lang="de-DE" dirty="0"/>
              <a:t>  Was machst du in diesem Beruf?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36942" y="1828800"/>
            <a:ext cx="8595360" cy="4351337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Gamedesigner/innen liefern in der Planungs- und Konzeptphase Ideen für Spiele </a:t>
            </a:r>
          </a:p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können die Spielszenarien realitätsgetreu, fantastisch oder abstrakt sein</a:t>
            </a:r>
          </a:p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Neben der grafischen Darstellung gestalten Gamedesigner/innen auch die Handlung von Computerspielen.</a:t>
            </a:r>
          </a:p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wobei sie besonders auf einen flüssigen Spielablauf und eine spannende Gestaltung achten.</a:t>
            </a:r>
          </a:p>
          <a:p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Damit ein Spiel Chancen auf dem Markt hat</a:t>
            </a:r>
          </a:p>
          <a:p>
            <a:endParaRPr lang="de-DE" dirty="0"/>
          </a:p>
        </p:txBody>
      </p:sp>
      <p:pic>
        <p:nvPicPr>
          <p:cNvPr id="5122" name="Picture 2" descr="Game Designer: Was du können soll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35" y="4462850"/>
            <a:ext cx="5216104" cy="23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3232" y="242192"/>
            <a:ext cx="9692640" cy="1325562"/>
          </a:xfrm>
        </p:spPr>
        <p:txBody>
          <a:bodyPr/>
          <a:lstStyle/>
          <a:p>
            <a:r>
              <a:rPr lang="de-DE" dirty="0"/>
              <a:t> Was machst du in diesem Beruf?   2.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Nicht zuletzt werden Serious Games</a:t>
            </a:r>
          </a:p>
          <a:p>
            <a:r>
              <a:rPr lang="de-DE" dirty="0"/>
              <a:t>d.h. Computerspiele, die auf unterhaltsame Weise Wissen vermitteln, gerne in Bereichen wie Aus- und Weiterbildung. </a:t>
            </a:r>
          </a:p>
          <a:p>
            <a:r>
              <a:rPr lang="de-DE" dirty="0"/>
              <a:t>Training und Simulation oder Marketing und Werbung eingesetzt.</a:t>
            </a:r>
          </a:p>
          <a:p>
            <a:r>
              <a:rPr lang="de-DE" dirty="0"/>
              <a:t>Diese ist mehr oder weniger komplex und setzt sich aus einer oder mehreren Ebenen zusammen.</a:t>
            </a:r>
          </a:p>
        </p:txBody>
      </p:sp>
      <p:pic>
        <p:nvPicPr>
          <p:cNvPr id="6146" name="Picture 2" descr="Game Designer: Was du können soll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0" y="3943865"/>
            <a:ext cx="6346338" cy="29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Wo arbeitest du in diese Beruf?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Gamedesigner/innen arbeiten in erster Linie</a:t>
            </a:r>
          </a:p>
          <a:p>
            <a:r>
              <a:rPr lang="de-DE" dirty="0">
                <a:solidFill>
                  <a:schemeClr val="accent1"/>
                </a:solidFill>
              </a:rPr>
              <a:t>in Büroräumen </a:t>
            </a:r>
          </a:p>
          <a:p>
            <a:r>
              <a:rPr lang="de-DE" dirty="0">
                <a:solidFill>
                  <a:schemeClr val="accent1"/>
                </a:solidFill>
              </a:rPr>
              <a:t>Zu Hause.  </a:t>
            </a:r>
          </a:p>
        </p:txBody>
      </p:sp>
      <p:pic>
        <p:nvPicPr>
          <p:cNvPr id="1028" name="Picture 4" descr="Game Designer werden – Ausbildung als Game Desig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40" y="2893872"/>
            <a:ext cx="5711101" cy="35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Welchen Schulabschluss brauchst du?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Rechtlich ist keine bestimmte Vorbildung vorgeschrieben. Die Bildungsanbieter legen eigene Zugangskriterien fest. Zum Teil werden ein mittlerer Bildungsabschluss, die Fachhochschulreife, die allgemeine Hochschulreife, eine abgeschlossene Berufsausbildung und/oder einschlägige Berufserfahrung gefordert.</a:t>
            </a:r>
          </a:p>
        </p:txBody>
      </p:sp>
    </p:spTree>
    <p:extLst>
      <p:ext uri="{BB962C8B-B14F-4D97-AF65-F5344CB8AC3E}">
        <p14:creationId xmlns:p14="http://schemas.microsoft.com/office/powerpoint/2010/main" val="93475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Welche Anforderung hat der Beruf?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Kreativität und Sinn für Ästhetik (z.B. beim Entwickeln neuer Spielideen, beim Entwerfen von Spiellandschaften)</a:t>
            </a:r>
          </a:p>
          <a:p>
            <a:r>
              <a:rPr lang="de-DE" dirty="0">
                <a:solidFill>
                  <a:schemeClr val="accent1"/>
                </a:solidFill>
              </a:rPr>
              <a:t>Zeichnerische Fähigkeiten und Sorgfalt (z.B. für das Zeichnen von Storylines, beim Ausführen von Änderungen und Korrekturen)</a:t>
            </a:r>
          </a:p>
          <a:p>
            <a:r>
              <a:rPr lang="de-DE" dirty="0">
                <a:solidFill>
                  <a:schemeClr val="accent1"/>
                </a:solidFill>
              </a:rPr>
              <a:t>Lernbereitschaft (z.B. bei neuen Trends in der Spielegestaltung)</a:t>
            </a:r>
          </a:p>
          <a:p>
            <a:r>
              <a:rPr lang="de-DE" dirty="0">
                <a:solidFill>
                  <a:schemeClr val="accent1"/>
                </a:solidFill>
              </a:rPr>
              <a:t>Kundenorientierung und Kommunikationsfähigkeit (z.B. bei der Kundenberatung)</a:t>
            </a:r>
          </a:p>
          <a:p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4.xml><?xml version="1.0" encoding="utf-8"?>
<a:theme xmlns:a="http://schemas.openxmlformats.org/drawingml/2006/main" name="Crop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487</Words>
  <Application>Microsoft Macintosh PowerPoint</Application>
  <PresentationFormat>Breitbild</PresentationFormat>
  <Paragraphs>47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Century Schoolbook</vt:lpstr>
      <vt:lpstr>Franklin Gothic Book</vt:lpstr>
      <vt:lpstr>Trebuchet MS</vt:lpstr>
      <vt:lpstr>Wingdings 2</vt:lpstr>
      <vt:lpstr>Wingdings 3</vt:lpstr>
      <vt:lpstr>Facette</vt:lpstr>
      <vt:lpstr>1_Facette</vt:lpstr>
      <vt:lpstr>View</vt:lpstr>
      <vt:lpstr>Crop</vt:lpstr>
      <vt:lpstr>               Die Überschrift erraten!</vt:lpstr>
      <vt:lpstr>Das Wichtigste zum Berufsfel´d IT Computer!</vt:lpstr>
      <vt:lpstr>      Beruf in der Hard- und Softwareentwicklung</vt:lpstr>
      <vt:lpstr>              Gamedesigner/in</vt:lpstr>
      <vt:lpstr>  Was machst du in diesem Beruf?</vt:lpstr>
      <vt:lpstr> Was machst du in diesem Beruf?   2.</vt:lpstr>
      <vt:lpstr>     Wo arbeitest du in diese Beruf?</vt:lpstr>
      <vt:lpstr>  Welchen Schulabschluss brauchst du?</vt:lpstr>
      <vt:lpstr>  Welche Anforderung hat der Beruf?</vt:lpstr>
      <vt:lpstr>    Was verdienst du während der Ausbildung?</vt:lpstr>
      <vt:lpstr>Deine Meinung: Könntest Du dir den Beruf für dich vorstellen?</vt:lpstr>
    </vt:vector>
  </TitlesOfParts>
  <Company>Musterschule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AProfSchueler</dc:creator>
  <cp:lastModifiedBy>Microsoft Office User</cp:lastModifiedBy>
  <cp:revision>19</cp:revision>
  <dcterms:created xsi:type="dcterms:W3CDTF">2023-04-24T06:42:43Z</dcterms:created>
  <dcterms:modified xsi:type="dcterms:W3CDTF">2023-07-14T06:27:06Z</dcterms:modified>
</cp:coreProperties>
</file>