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  <p:sldMasterId id="2147483829" r:id="rId2"/>
    <p:sldMasterId id="2147483846" r:id="rId3"/>
    <p:sldMasterId id="2147483858" r:id="rId4"/>
    <p:sldMasterId id="2147483870" r:id="rId5"/>
  </p:sldMasterIdLst>
  <p:sldIdLst>
    <p:sldId id="25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04FDBAF-9770-4A71-8A60-8018AB4B6F16}">
          <p14:sldIdLst>
            <p14:sldId id="256"/>
          </p14:sldIdLst>
        </p14:section>
        <p14:section name="Abschnitt ohne Titel" id="{3227F6AA-96EC-4D56-9673-51E7929166C4}">
          <p14:sldIdLst>
            <p14:sldId id="267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61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5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41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9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3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6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6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9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8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87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2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80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68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63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42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60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21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08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3640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2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34703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27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3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6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0135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2659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07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79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14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1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814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97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9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95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78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17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960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09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6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07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77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4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80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646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872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12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06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245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5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32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09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625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91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466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88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6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6955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86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719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3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151864" y="1272881"/>
            <a:ext cx="370703" cy="716692"/>
          </a:xfrm>
        </p:spPr>
        <p:txBody>
          <a:bodyPr/>
          <a:lstStyle/>
          <a:p>
            <a:r>
              <a:rPr lang="de-DE" sz="14800" dirty="0"/>
              <a:t>?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575222" y="4291914"/>
            <a:ext cx="3311610" cy="85581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01" y="1787611"/>
            <a:ext cx="5266377" cy="38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1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097463"/>
            <a:ext cx="9601196" cy="1303867"/>
          </a:xfrm>
        </p:spPr>
        <p:txBody>
          <a:bodyPr/>
          <a:lstStyle/>
          <a:p>
            <a:r>
              <a:rPr lang="de-DE" dirty="0"/>
              <a:t>Welche Anforderungen hat der Beruf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Gute körperliche Konstitution (z.B. beim Vorführen der Übungen und Bewegungen)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Beobachtungsgenauigkeit und Aufmerksamkeit (z.B. Lernfortschritte einschätzen und Trainingspläne entsprechend anpassen)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Pädagogische Fähigkeiten und mündliches Ausdrucksvermögen (z.B. beim Anleiten und Motivieren der Schüler/innen)</a:t>
            </a: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0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933" y="1169773"/>
            <a:ext cx="10371664" cy="1812324"/>
          </a:xfrm>
        </p:spPr>
        <p:txBody>
          <a:bodyPr>
            <a:normAutofit/>
          </a:bodyPr>
          <a:lstStyle/>
          <a:p>
            <a:r>
              <a:rPr lang="de-DE" dirty="0"/>
              <a:t>Was verdienst du Währender </a:t>
            </a:r>
            <a:r>
              <a:rPr lang="de-DE" dirty="0" err="1"/>
              <a:t>ausbildung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Während der schulischen Ausbildung erhält man keine Vergütung. An manchen Schulen fallen für die Ausbildung Kosten an, z.B. Schulgeld, Aufnahme- und Prüfungsgebühren.</a:t>
            </a:r>
          </a:p>
        </p:txBody>
      </p:sp>
    </p:spTree>
    <p:extLst>
      <p:ext uri="{BB962C8B-B14F-4D97-AF65-F5344CB8AC3E}">
        <p14:creationId xmlns:p14="http://schemas.microsoft.com/office/powerpoint/2010/main" val="14501048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nde - Bilder und Stockfoto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011" y="-1087776"/>
            <a:ext cx="13494541" cy="89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233" y="262286"/>
            <a:ext cx="9601196" cy="1303867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Meine Meinung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66153"/>
            <a:ext cx="8596668" cy="447520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Also ich finde Lehrer ziemlich cool  und auch spannet.</a:t>
            </a:r>
          </a:p>
          <a:p>
            <a:r>
              <a:rPr lang="de-DE" dirty="0">
                <a:solidFill>
                  <a:schemeClr val="bg1"/>
                </a:solidFill>
              </a:rPr>
              <a:t>Danke für eure Aufmerksam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72" y="3545975"/>
            <a:ext cx="3038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                  Richtig erraten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b="1" dirty="0"/>
              <a:t>Lehrer/in - Waldorfschulen</a:t>
            </a:r>
            <a:br>
              <a:rPr lang="de-DE" b="1" dirty="0"/>
            </a:br>
            <a:r>
              <a:rPr lang="de-DE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149813" y="2266545"/>
            <a:ext cx="5583676" cy="661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       </a:t>
            </a:r>
            <a:r>
              <a:rPr lang="de-DE" sz="4000" dirty="0"/>
              <a:t>Habt ihr es Gewusst </a:t>
            </a:r>
          </a:p>
        </p:txBody>
      </p:sp>
      <p:pic>
        <p:nvPicPr>
          <p:cNvPr id="8" name="Picture 8" descr="Emoji World Smileys &amp; Emoji:Amazon.de:Appstore for And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996"/>
            <a:ext cx="3117849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861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901" y="430784"/>
            <a:ext cx="8124962" cy="1499616"/>
          </a:xfrm>
        </p:spPr>
        <p:txBody>
          <a:bodyPr/>
          <a:lstStyle/>
          <a:p>
            <a:r>
              <a:rPr lang="de-DE" dirty="0"/>
              <a:t>Wichtigste Sachen von diesen Beruf!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 Je nach Bereich arbeitet man z.B. mit Kindern, Senioren oder mit Menschen mit.</a:t>
            </a:r>
          </a:p>
          <a:p>
            <a:r>
              <a:rPr lang="de-DE" dirty="0"/>
              <a:t>Personen in Krisen- und Konfliktsituationen beraten und unterstützt</a:t>
            </a:r>
          </a:p>
          <a:p>
            <a:r>
              <a:rPr lang="de-DE" dirty="0"/>
              <a:t>Senioren oder mit Menschen mit Behinderungen.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60" y="58615"/>
            <a:ext cx="3652510" cy="18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37" y="2887577"/>
            <a:ext cx="3261763" cy="15233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dirty="0"/>
              <a:t>Beruf mit Kindern und Jugendlichen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Interesse an sozial-beratenden Tätigkeiten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Interesse an organisatorischen Tätigkeiten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pädagogisches Geschick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Kontaktbereitschaft und Einfühlungsvermögen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sorgfältiges und verantwortungsbewusstes Arbeiten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6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Sportlehrer/in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5696" y="2144547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731" y="339898"/>
            <a:ext cx="3255734" cy="1804649"/>
          </a:xfrm>
          <a:prstGeom prst="rect">
            <a:avLst/>
          </a:prstGeom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92757"/>
              </p:ext>
            </p:extLst>
          </p:nvPr>
        </p:nvGraphicFramePr>
        <p:xfrm>
          <a:off x="1408670" y="2144548"/>
          <a:ext cx="9292281" cy="4099733"/>
        </p:xfrm>
        <a:graphic>
          <a:graphicData uri="http://schemas.openxmlformats.org/drawingml/2006/table">
            <a:tbl>
              <a:tblPr/>
              <a:tblGrid>
                <a:gridCol w="6166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476">
                <a:tc>
                  <a:txBody>
                    <a:bodyPr/>
                    <a:lstStyle/>
                    <a:p>
                      <a:pPr fontAlgn="t"/>
                      <a:r>
                        <a:rPr lang="de-DE" b="0" dirty="0">
                          <a:effectLst/>
                          <a:latin typeface="Roboto Bold"/>
                        </a:rPr>
                        <a:t>Berufstyp</a:t>
                      </a:r>
                      <a:endParaRPr lang="de-DE" dirty="0">
                        <a:effectLst/>
                      </a:endParaRPr>
                    </a:p>
                  </a:txBody>
                  <a:tcPr marR="285750">
                    <a:lnL w="12700" cap="flat" cmpd="sng" algn="ctr">
                      <a:solidFill>
                        <a:srgbClr val="18C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C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Ausbildungsberuf</a:t>
                      </a:r>
                    </a:p>
                  </a:txBody>
                  <a:tcPr>
                    <a:lnL w="12700" cap="flat" cmpd="sng" algn="ctr">
                      <a:solidFill>
                        <a:srgbClr val="B88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8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87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8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094">
                <a:tc>
                  <a:txBody>
                    <a:bodyPr/>
                    <a:lstStyle/>
                    <a:p>
                      <a:pPr fontAlgn="t"/>
                      <a:r>
                        <a:rPr lang="de-DE" b="0" dirty="0">
                          <a:effectLst/>
                          <a:latin typeface="Roboto Bold"/>
                        </a:rPr>
                        <a:t>Ausbildungsart</a:t>
                      </a:r>
                      <a:endParaRPr lang="de-DE" dirty="0">
                        <a:effectLst/>
                      </a:endParaRPr>
                    </a:p>
                  </a:txBody>
                  <a:tcPr marR="285750" marB="285750">
                    <a:lnL w="12700" cap="flat" cmpd="sng" algn="ctr">
                      <a:solidFill>
                        <a:srgbClr val="605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8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5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Schulische Ausbildung an Berufsfachschulen (landesrechtlich geregelt)</a:t>
                      </a:r>
                    </a:p>
                  </a:txBody>
                  <a:tcPr marB="285750">
                    <a:lnL w="12700" cap="flat" cmpd="sng" algn="ctr">
                      <a:solidFill>
                        <a:srgbClr val="688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8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86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476">
                <a:tc>
                  <a:txBody>
                    <a:bodyPr/>
                    <a:lstStyle/>
                    <a:p>
                      <a:pPr fontAlgn="t"/>
                      <a:r>
                        <a:rPr lang="de-DE" b="0" dirty="0">
                          <a:effectLst/>
                          <a:latin typeface="Roboto Bold"/>
                        </a:rPr>
                        <a:t>Ausbildungsdauer</a:t>
                      </a:r>
                      <a:endParaRPr lang="de-DE" dirty="0">
                        <a:effectLst/>
                      </a:endParaRPr>
                    </a:p>
                  </a:txBody>
                  <a:tcPr marR="285750">
                    <a:lnL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89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2-3 Jahre</a:t>
                      </a:r>
                    </a:p>
                  </a:txBody>
                  <a:tcPr>
                    <a:lnL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88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687">
                <a:tc>
                  <a:txBody>
                    <a:bodyPr/>
                    <a:lstStyle/>
                    <a:p>
                      <a:pPr fontAlgn="t"/>
                      <a:r>
                        <a:rPr lang="de-DE" b="0" dirty="0">
                          <a:effectLst/>
                          <a:latin typeface="Roboto Bold"/>
                        </a:rPr>
                        <a:t>Lernorte</a:t>
                      </a:r>
                      <a:endParaRPr lang="de-DE" dirty="0">
                        <a:effectLst/>
                      </a:endParaRPr>
                    </a:p>
                  </a:txBody>
                  <a:tcPr marR="285750">
                    <a:lnL w="12700" cap="flat" cmpd="sng" algn="ctr">
                      <a:solidFill>
                        <a:srgbClr val="C889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89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89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dirty="0">
                          <a:effectLst/>
                        </a:rPr>
                        <a:t>Berufsfachschule/Berufskolleg und Praktikumsbetrieb</a:t>
                      </a:r>
                    </a:p>
                  </a:txBody>
                  <a:tcPr>
                    <a:lnL w="12700" cap="flat" cmpd="sng" algn="ctr">
                      <a:solidFill>
                        <a:srgbClr val="A08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8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8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8D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0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4531" y="909052"/>
            <a:ext cx="6331548" cy="1303867"/>
          </a:xfrm>
        </p:spPr>
        <p:txBody>
          <a:bodyPr>
            <a:normAutofit fontScale="90000"/>
          </a:bodyPr>
          <a:lstStyle/>
          <a:p>
            <a:r>
              <a:rPr lang="de-DE" dirty="0"/>
              <a:t>          Stichpunkte vom Beruf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8628" y="202619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Sportlehrer/innen sind in der Sport- und Gesundheitspädagogik tätig.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So erstellen sie z.B. individuelle Trainingspläne.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Gegebenenfalls organisieren und leiten sie auch Wettkämpfe und Turniere.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2" name="Picture 4" descr="Sportlehrer Ausbildung: Berufsbild &amp; freie Stellen | AZUBI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78" y="0"/>
            <a:ext cx="4525922" cy="18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5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Stichpunkte vom beruf </a:t>
            </a:r>
            <a:r>
              <a:rPr lang="de-DE" sz="3200" dirty="0"/>
              <a:t>?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Sportlern und Sportlerinnen und helfen ihnen, ihren persönlichen Leistungsstand in der jeweiligen Sportart zu verbessern.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Sportlern und Sportlerinnen und helfen ihnen, ihren persönlichen Leistungsstand in der jeweiligen Sportart zu verbessern.</a:t>
            </a:r>
          </a:p>
        </p:txBody>
      </p:sp>
      <p:pic>
        <p:nvPicPr>
          <p:cNvPr id="3074" name="Picture 2" descr="Porträt Der Lächelnden Sportlehrer Und Schüler In Der Schule Turnhalle  Lizenzfreie Fotos, Bilder Und Stock Fotografie. Image 5922889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27" y="4683625"/>
            <a:ext cx="3264073" cy="21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3665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arbeitest du in den Beruf </a:t>
            </a:r>
            <a:r>
              <a:rPr lang="de-DE" sz="4000" dirty="0"/>
              <a:t>?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bei Sportvereinen und -verbänden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 Sport- und Gymnastikschulen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in Fitnesscentern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bei Sportreiseveranstaltern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20" y="2631073"/>
            <a:ext cx="4344531" cy="2775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16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Welcher Schulabschluss wird erwartet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Für die Ausbildung wird i.d.R. ein mittlerer Bildungsabschluss vorausgesetzt. Die Berufsfachschulen wählen Bewerber/innen nach eigenen Kriterien aus.</a:t>
            </a:r>
          </a:p>
        </p:txBody>
      </p:sp>
    </p:spTree>
    <p:extLst>
      <p:ext uri="{BB962C8B-B14F-4D97-AF65-F5344CB8AC3E}">
        <p14:creationId xmlns:p14="http://schemas.microsoft.com/office/powerpoint/2010/main" val="2544142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1_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335</Words>
  <Application>Microsoft Macintosh PowerPoint</Application>
  <PresentationFormat>Breitbild</PresentationFormat>
  <Paragraphs>46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27" baseType="lpstr">
      <vt:lpstr>Arial</vt:lpstr>
      <vt:lpstr>Franklin Gothic Book</vt:lpstr>
      <vt:lpstr>Garamond</vt:lpstr>
      <vt:lpstr>Gill Sans MT</vt:lpstr>
      <vt:lpstr>Impact</vt:lpstr>
      <vt:lpstr>Roboto Bold</vt:lpstr>
      <vt:lpstr>Trebuchet MS</vt:lpstr>
      <vt:lpstr>Tw Cen MT</vt:lpstr>
      <vt:lpstr>Tw Cen MT Condensed</vt:lpstr>
      <vt:lpstr>Wingdings 3</vt:lpstr>
      <vt:lpstr>Badge</vt:lpstr>
      <vt:lpstr>1_Facette</vt:lpstr>
      <vt:lpstr>Crop</vt:lpstr>
      <vt:lpstr>Integral</vt:lpstr>
      <vt:lpstr>Organisch</vt:lpstr>
      <vt:lpstr>?</vt:lpstr>
      <vt:lpstr>                  Richtig erraten           Lehrer/in - Waldorfschulen  </vt:lpstr>
      <vt:lpstr>Wichtigste Sachen von diesen Beruf!</vt:lpstr>
      <vt:lpstr>Beruf mit Kindern und Jugendlichen </vt:lpstr>
      <vt:lpstr> Sportlehrer/in</vt:lpstr>
      <vt:lpstr>          Stichpunkte vom Beruf </vt:lpstr>
      <vt:lpstr>Weitere Stichpunkte vom beruf ? </vt:lpstr>
      <vt:lpstr>Wo arbeitest du in den Beruf ? </vt:lpstr>
      <vt:lpstr>Welcher Schulabschluss wird erwartet ?</vt:lpstr>
      <vt:lpstr>Welche Anforderungen hat der Beruf ?</vt:lpstr>
      <vt:lpstr>Was verdienst du Währender ausbildung?</vt:lpstr>
      <vt:lpstr>Meine Meinung </vt:lpstr>
    </vt:vector>
  </TitlesOfParts>
  <Company>Musterschule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AProfSchueler</dc:creator>
  <cp:lastModifiedBy>Microsoft Office User</cp:lastModifiedBy>
  <cp:revision>24</cp:revision>
  <dcterms:created xsi:type="dcterms:W3CDTF">2023-04-24T06:56:09Z</dcterms:created>
  <dcterms:modified xsi:type="dcterms:W3CDTF">2023-07-14T06:24:36Z</dcterms:modified>
</cp:coreProperties>
</file>